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65" r:id="rId3"/>
    <p:sldId id="262" r:id="rId4"/>
    <p:sldId id="279" r:id="rId5"/>
    <p:sldId id="270" r:id="rId6"/>
    <p:sldId id="257" r:id="rId7"/>
    <p:sldId id="274" r:id="rId8"/>
    <p:sldId id="261" r:id="rId9"/>
    <p:sldId id="275" r:id="rId10"/>
    <p:sldId id="277" r:id="rId11"/>
    <p:sldId id="268" r:id="rId12"/>
    <p:sldId id="278" r:id="rId13"/>
  </p:sldIdLst>
  <p:sldSz cx="18288000" cy="10287000"/>
  <p:notesSz cx="6858000" cy="9144000"/>
  <p:embeddedFontLst>
    <p:embeddedFont>
      <p:font typeface="Nunito" pitchFamily="2" charset="0"/>
      <p:regular r:id="rId15"/>
      <p:bold r:id="rId16"/>
      <p:italic r:id="rId17"/>
      <p:boldItalic r:id="rId18"/>
    </p:embeddedFont>
    <p:embeddedFont>
      <p:font typeface="Nunito SemiBold" panose="020F0502020204030204" pitchFamily="34" charset="0"/>
      <p:regular r:id="rId19"/>
      <p:bold r:id="rId20"/>
      <p:italic r:id="rId21"/>
      <p:boldItalic r:id="rId22"/>
    </p:embeddedFont>
    <p:embeddedFont>
      <p:font typeface="Paytone One" pitchFamily="2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84123D-EC7A-4182-A39B-DB72195FDC9A}">
  <a:tblStyle styleId="{7684123D-EC7A-4182-A39B-DB72195FDC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9"/>
  </p:normalViewPr>
  <p:slideViewPr>
    <p:cSldViewPr snapToGrid="0">
      <p:cViewPr varScale="1">
        <p:scale>
          <a:sx n="80" d="100"/>
          <a:sy n="80" d="100"/>
        </p:scale>
        <p:origin x="28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4488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9" Type="http://schemas.openxmlformats.org/officeDocument/2006/relationships/image" Target="../media/image82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5.png"/><Relationship Id="rId47" Type="http://schemas.openxmlformats.org/officeDocument/2006/relationships/image" Target="../media/image90.png"/><Relationship Id="rId50" Type="http://schemas.openxmlformats.org/officeDocument/2006/relationships/image" Target="../media/image93.png"/><Relationship Id="rId55" Type="http://schemas.openxmlformats.org/officeDocument/2006/relationships/image" Target="../media/image9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29" Type="http://schemas.openxmlformats.org/officeDocument/2006/relationships/image" Target="../media/image73.png"/><Relationship Id="rId11" Type="http://schemas.openxmlformats.org/officeDocument/2006/relationships/image" Target="../media/image56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3.png"/><Relationship Id="rId45" Type="http://schemas.openxmlformats.org/officeDocument/2006/relationships/image" Target="../media/image88.png"/><Relationship Id="rId53" Type="http://schemas.openxmlformats.org/officeDocument/2006/relationships/image" Target="../media/image96.png"/><Relationship Id="rId58" Type="http://schemas.openxmlformats.org/officeDocument/2006/relationships/image" Target="../media/image101.png"/><Relationship Id="rId5" Type="http://schemas.openxmlformats.org/officeDocument/2006/relationships/image" Target="../media/image50.png"/><Relationship Id="rId61" Type="http://schemas.openxmlformats.org/officeDocument/2006/relationships/slide" Target="slide11.xml"/><Relationship Id="rId19" Type="http://schemas.openxmlformats.org/officeDocument/2006/relationships/image" Target="../media/image63.png"/><Relationship Id="rId14" Type="http://schemas.openxmlformats.org/officeDocument/2006/relationships/image" Target="../media/image59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6.png"/><Relationship Id="rId48" Type="http://schemas.openxmlformats.org/officeDocument/2006/relationships/image" Target="../media/image91.png"/><Relationship Id="rId56" Type="http://schemas.openxmlformats.org/officeDocument/2006/relationships/image" Target="../media/image99.png"/><Relationship Id="rId8" Type="http://schemas.openxmlformats.org/officeDocument/2006/relationships/image" Target="../media/image53.png"/><Relationship Id="rId51" Type="http://schemas.openxmlformats.org/officeDocument/2006/relationships/image" Target="../media/image94.png"/><Relationship Id="rId3" Type="http://schemas.openxmlformats.org/officeDocument/2006/relationships/image" Target="../media/image48.pn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32.png"/><Relationship Id="rId46" Type="http://schemas.openxmlformats.org/officeDocument/2006/relationships/image" Target="../media/image89.png"/><Relationship Id="rId59" Type="http://schemas.openxmlformats.org/officeDocument/2006/relationships/image" Target="../media/image102.png"/><Relationship Id="rId20" Type="http://schemas.openxmlformats.org/officeDocument/2006/relationships/image" Target="../media/image64.png"/><Relationship Id="rId41" Type="http://schemas.openxmlformats.org/officeDocument/2006/relationships/image" Target="../media/image84.png"/><Relationship Id="rId54" Type="http://schemas.openxmlformats.org/officeDocument/2006/relationships/image" Target="../media/image97.png"/><Relationship Id="rId6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2.png"/><Relationship Id="rId57" Type="http://schemas.openxmlformats.org/officeDocument/2006/relationships/image" Target="../media/image100.png"/><Relationship Id="rId10" Type="http://schemas.openxmlformats.org/officeDocument/2006/relationships/image" Target="../media/image55.png"/><Relationship Id="rId31" Type="http://schemas.openxmlformats.org/officeDocument/2006/relationships/image" Target="../media/image75.png"/><Relationship Id="rId44" Type="http://schemas.openxmlformats.org/officeDocument/2006/relationships/image" Target="../media/image87.png"/><Relationship Id="rId52" Type="http://schemas.openxmlformats.org/officeDocument/2006/relationships/image" Target="../media/image95.png"/><Relationship Id="rId60" Type="http://schemas.openxmlformats.org/officeDocument/2006/relationships/image" Target="../media/image103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12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108.png"/><Relationship Id="rId5" Type="http://schemas.openxmlformats.org/officeDocument/2006/relationships/image" Target="../media/image76.png"/><Relationship Id="rId10" Type="http://schemas.openxmlformats.org/officeDocument/2006/relationships/image" Target="../media/image107.png"/><Relationship Id="rId4" Type="http://schemas.openxmlformats.org/officeDocument/2006/relationships/image" Target="../media/image18.png"/><Relationship Id="rId9" Type="http://schemas.openxmlformats.org/officeDocument/2006/relationships/image" Target="../media/image106.png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microsoft.com/office/2007/relationships/hdphoto" Target="../media/hdphoto10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slide" Target="slide8.xml"/><Relationship Id="rId7" Type="http://schemas.openxmlformats.org/officeDocument/2006/relationships/slide" Target="slide12.xml"/><Relationship Id="rId12" Type="http://schemas.openxmlformats.org/officeDocument/2006/relationships/image" Target="../media/image12.png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3.xml"/><Relationship Id="rId5" Type="http://schemas.openxmlformats.org/officeDocument/2006/relationships/image" Target="../media/image8.png"/><Relationship Id="rId15" Type="http://schemas.openxmlformats.org/officeDocument/2006/relationships/slide" Target="slide9.xml"/><Relationship Id="rId23" Type="http://schemas.microsoft.com/office/2007/relationships/hdphoto" Target="../media/hdphoto3.wdp"/><Relationship Id="rId10" Type="http://schemas.openxmlformats.org/officeDocument/2006/relationships/image" Target="../media/image11.png"/><Relationship Id="rId19" Type="http://schemas.openxmlformats.org/officeDocument/2006/relationships/slide" Target="slide10.xml"/><Relationship Id="rId4" Type="http://schemas.openxmlformats.org/officeDocument/2006/relationships/image" Target="../media/image7.png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slide" Target="slide2.xml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12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microsoft.com/office/2007/relationships/hdphoto" Target="../media/hdphoto8.wdp"/><Relationship Id="rId4" Type="http://schemas.openxmlformats.org/officeDocument/2006/relationships/image" Target="../media/image44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8D4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524442"/>
            <a:ext cx="18288000" cy="132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348" y="369063"/>
            <a:ext cx="16629299" cy="954887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2681098" y="3704872"/>
            <a:ext cx="12925800" cy="422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КАФЕДРА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ТЕОРИИ И МЕТОДИКИ НАЧАЛЬНОГО И ДОШКОЛЬНОГО ОБРАЗОВАНИЯ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2484" b="0" i="0" u="none" strike="noStrike" cap="none" dirty="0">
              <a:solidFill>
                <a:srgbClr val="F1E894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4000501" y="2643804"/>
            <a:ext cx="10382250" cy="130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 dirty="0">
                <a:solidFill>
                  <a:srgbClr val="7BCFFB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ФАКУЛЬТЕТ ПЕДАГОГИКИ И ПСИХОЛОГИИ</a:t>
            </a:r>
          </a:p>
          <a:p>
            <a:pPr marL="0" marR="0" lvl="0" indent="0" algn="ctr" rtl="0">
              <a:lnSpc>
                <a:spcPct val="130021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704" b="0" i="0" u="none" strike="noStrike" cap="none" dirty="0">
              <a:solidFill>
                <a:srgbClr val="7BCFFB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2242574" y="2877297"/>
            <a:ext cx="2652557" cy="120571"/>
          </a:xfrm>
          <a:custGeom>
            <a:avLst/>
            <a:gdLst/>
            <a:ahLst/>
            <a:cxnLst/>
            <a:rect l="l" t="t" r="r" b="b"/>
            <a:pathLst>
              <a:path w="2652557" h="120571" extrusionOk="0">
                <a:moveTo>
                  <a:pt x="0" y="0"/>
                </a:moveTo>
                <a:lnTo>
                  <a:pt x="2652557" y="0"/>
                </a:lnTo>
                <a:lnTo>
                  <a:pt x="2652557" y="120571"/>
                </a:lnTo>
                <a:lnTo>
                  <a:pt x="0" y="120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 flipH="1">
            <a:off x="13580989" y="2903931"/>
            <a:ext cx="2652557" cy="120571"/>
          </a:xfrm>
          <a:custGeom>
            <a:avLst/>
            <a:gdLst/>
            <a:ahLst/>
            <a:cxnLst/>
            <a:rect l="l" t="t" r="r" b="b"/>
            <a:pathLst>
              <a:path w="2652557" h="120571" extrusionOk="0">
                <a:moveTo>
                  <a:pt x="2652557" y="0"/>
                </a:moveTo>
                <a:lnTo>
                  <a:pt x="0" y="0"/>
                </a:lnTo>
                <a:lnTo>
                  <a:pt x="0" y="120571"/>
                </a:lnTo>
                <a:lnTo>
                  <a:pt x="2652557" y="120571"/>
                </a:lnTo>
                <a:lnTo>
                  <a:pt x="265255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90" name="Google Shape;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4844" y="7482434"/>
            <a:ext cx="1477575" cy="119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55531" y="7568354"/>
            <a:ext cx="1499900" cy="11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03472B-D8B2-C66D-5219-787100C146FB}"/>
              </a:ext>
            </a:extLst>
          </p:cNvPr>
          <p:cNvSpPr txBox="1"/>
          <p:nvPr/>
        </p:nvSpPr>
        <p:spPr>
          <a:xfrm>
            <a:off x="4758072" y="6574030"/>
            <a:ext cx="929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НАБЕРЕЖНОЧЕЛНИНСКИЙ ГОСУДАРСТВЕННЫЙ ПЕДАГОГИЧЕСКИЙ УНИВЕРСИТЕТ </a:t>
            </a:r>
          </a:p>
        </p:txBody>
      </p:sp>
      <p:pic>
        <p:nvPicPr>
          <p:cNvPr id="1028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2A247F35-4566-8595-1B13-2C77D750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00" b="91778" l="6977" r="95000">
                        <a14:foregroundMark x1="47791" y1="6889" x2="41744" y2="7889"/>
                        <a14:foregroundMark x1="41744" y1="7889" x2="59884" y2="7444"/>
                        <a14:foregroundMark x1="59884" y1="7444" x2="62326" y2="7556"/>
                        <a14:foregroundMark x1="45116" y1="27556" x2="43605" y2="41667"/>
                        <a14:foregroundMark x1="38721" y1="24444" x2="34884" y2="40000"/>
                        <a14:foregroundMark x1="34884" y1="40000" x2="36279" y2="54333"/>
                        <a14:foregroundMark x1="36279" y1="54333" x2="38837" y2="57444"/>
                        <a14:foregroundMark x1="8721" y1="31556" x2="6628" y2="37333"/>
                        <a14:foregroundMark x1="6628" y1="37333" x2="7093" y2="58778"/>
                        <a14:foregroundMark x1="7093" y1="58778" x2="7791" y2="60556"/>
                        <a14:foregroundMark x1="40116" y1="90889" x2="46395" y2="91778"/>
                        <a14:foregroundMark x1="46395" y1="91778" x2="54302" y2="89889"/>
                        <a14:foregroundMark x1="90465" y1="63889" x2="90930" y2="57889"/>
                        <a14:foregroundMark x1="90930" y1="57889" x2="88721" y2="38333"/>
                        <a14:foregroundMark x1="94070" y1="53778" x2="93953" y2="48444"/>
                        <a14:foregroundMark x1="93953" y1="48444" x2="95000" y2="45444"/>
                        <a14:foregroundMark x1="40116" y1="25000" x2="41628" y2="82667"/>
                        <a14:foregroundMark x1="41628" y1="82667" x2="44535" y2="73556"/>
                        <a14:foregroundMark x1="44535" y1="73556" x2="44419" y2="66778"/>
                        <a14:foregroundMark x1="44419" y1="66778" x2="57093" y2="49444"/>
                        <a14:foregroundMark x1="77093" y1="52556" x2="43837" y2="27778"/>
                        <a14:foregroundMark x1="43837" y1="27778" x2="40349" y2="2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432" y="7376219"/>
            <a:ext cx="1812695" cy="189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8D4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4"/>
          <p:cNvSpPr txBox="1"/>
          <p:nvPr/>
        </p:nvSpPr>
        <p:spPr>
          <a:xfrm>
            <a:off x="184017" y="351215"/>
            <a:ext cx="6461867" cy="334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99" b="0" i="0" u="none" strike="noStrike" cap="none" dirty="0">
                <a:solidFill>
                  <a:srgbClr val="44645A"/>
                </a:solidFill>
                <a:latin typeface="Paytone One"/>
                <a:ea typeface="Paytone One"/>
                <a:cs typeface="Paytone One"/>
                <a:sym typeface="Paytone One"/>
              </a:rPr>
              <a:t>СТУДЕНЧЕСКАЯ ЖИЗНЬ</a:t>
            </a:r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6699" b="0" i="0" u="none" strike="noStrike" cap="none" dirty="0">
              <a:solidFill>
                <a:srgbClr val="44645A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457" name="Google Shape;457;p34"/>
          <p:cNvSpPr txBox="1"/>
          <p:nvPr/>
        </p:nvSpPr>
        <p:spPr>
          <a:xfrm>
            <a:off x="634347" y="2644719"/>
            <a:ext cx="4773900" cy="698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Ежегодным мероприятием и визитной карточной факультета педагогики и психологии является выездная ШКОЛА СТУДЕНЧЕСКОГО АКТИВА.</a:t>
            </a: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В программу школы включается комплекс обучающих мастер-классов и тренингов, направленных на развитие лидерского потенциала, на сплочение коллектива, формирование и усиление общего командного духа, развитие ответственности каждого участника в решении общих задач.</a:t>
            </a: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9" name="Google Shape;459;p34"/>
          <p:cNvSpPr/>
          <p:nvPr/>
        </p:nvSpPr>
        <p:spPr>
          <a:xfrm>
            <a:off x="11986739" y="4621657"/>
            <a:ext cx="1380773" cy="999177"/>
          </a:xfrm>
          <a:custGeom>
            <a:avLst/>
            <a:gdLst/>
            <a:ahLst/>
            <a:cxnLst/>
            <a:rect l="l" t="t" r="r" b="b"/>
            <a:pathLst>
              <a:path w="1380773" h="999177" extrusionOk="0">
                <a:moveTo>
                  <a:pt x="0" y="0"/>
                </a:moveTo>
                <a:lnTo>
                  <a:pt x="1380773" y="0"/>
                </a:lnTo>
                <a:lnTo>
                  <a:pt x="1380773" y="999178"/>
                </a:lnTo>
                <a:lnTo>
                  <a:pt x="0" y="999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0" name="Google Shape;460;p34"/>
          <p:cNvSpPr/>
          <p:nvPr/>
        </p:nvSpPr>
        <p:spPr>
          <a:xfrm>
            <a:off x="6672819" y="4600152"/>
            <a:ext cx="1814181" cy="1042189"/>
          </a:xfrm>
          <a:custGeom>
            <a:avLst/>
            <a:gdLst/>
            <a:ahLst/>
            <a:cxnLst/>
            <a:rect l="l" t="t" r="r" b="b"/>
            <a:pathLst>
              <a:path w="1814181" h="1042189" extrusionOk="0">
                <a:moveTo>
                  <a:pt x="0" y="0"/>
                </a:moveTo>
                <a:lnTo>
                  <a:pt x="1814181" y="0"/>
                </a:lnTo>
                <a:lnTo>
                  <a:pt x="1814181" y="1042189"/>
                </a:lnTo>
                <a:lnTo>
                  <a:pt x="0" y="1042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1" name="Google Shape;461;p34"/>
          <p:cNvSpPr/>
          <p:nvPr/>
        </p:nvSpPr>
        <p:spPr>
          <a:xfrm>
            <a:off x="16208362" y="7801258"/>
            <a:ext cx="1212485" cy="1610790"/>
          </a:xfrm>
          <a:custGeom>
            <a:avLst/>
            <a:gdLst/>
            <a:ahLst/>
            <a:cxnLst/>
            <a:rect l="l" t="t" r="r" b="b"/>
            <a:pathLst>
              <a:path w="1212485" h="1610790" extrusionOk="0">
                <a:moveTo>
                  <a:pt x="0" y="0"/>
                </a:moveTo>
                <a:lnTo>
                  <a:pt x="1212485" y="0"/>
                </a:lnTo>
                <a:lnTo>
                  <a:pt x="1212485" y="1610789"/>
                </a:lnTo>
                <a:lnTo>
                  <a:pt x="0" y="161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2" name="Google Shape;462;p34"/>
          <p:cNvSpPr/>
          <p:nvPr/>
        </p:nvSpPr>
        <p:spPr>
          <a:xfrm>
            <a:off x="6849598" y="6160613"/>
            <a:ext cx="498691" cy="1162203"/>
          </a:xfrm>
          <a:custGeom>
            <a:avLst/>
            <a:gdLst/>
            <a:ahLst/>
            <a:cxnLst/>
            <a:rect l="l" t="t" r="r" b="b"/>
            <a:pathLst>
              <a:path w="498691" h="1162203" extrusionOk="0">
                <a:moveTo>
                  <a:pt x="0" y="0"/>
                </a:moveTo>
                <a:lnTo>
                  <a:pt x="498691" y="0"/>
                </a:lnTo>
                <a:lnTo>
                  <a:pt x="498691" y="1162202"/>
                </a:lnTo>
                <a:lnTo>
                  <a:pt x="0" y="1162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3" name="Google Shape;463;p34"/>
          <p:cNvSpPr/>
          <p:nvPr/>
        </p:nvSpPr>
        <p:spPr>
          <a:xfrm>
            <a:off x="7240422" y="2021288"/>
            <a:ext cx="757206" cy="746192"/>
          </a:xfrm>
          <a:custGeom>
            <a:avLst/>
            <a:gdLst/>
            <a:ahLst/>
            <a:cxnLst/>
            <a:rect l="l" t="t" r="r" b="b"/>
            <a:pathLst>
              <a:path w="757206" h="746192" extrusionOk="0">
                <a:moveTo>
                  <a:pt x="0" y="0"/>
                </a:moveTo>
                <a:lnTo>
                  <a:pt x="757206" y="0"/>
                </a:lnTo>
                <a:lnTo>
                  <a:pt x="757206" y="746192"/>
                </a:lnTo>
                <a:lnTo>
                  <a:pt x="0" y="746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4" name="Google Shape;464;p34"/>
          <p:cNvSpPr/>
          <p:nvPr/>
        </p:nvSpPr>
        <p:spPr>
          <a:xfrm>
            <a:off x="8548320" y="2032605"/>
            <a:ext cx="841347" cy="723558"/>
          </a:xfrm>
          <a:custGeom>
            <a:avLst/>
            <a:gdLst/>
            <a:ahLst/>
            <a:cxnLst/>
            <a:rect l="l" t="t" r="r" b="b"/>
            <a:pathLst>
              <a:path w="841347" h="723558" extrusionOk="0">
                <a:moveTo>
                  <a:pt x="0" y="0"/>
                </a:moveTo>
                <a:lnTo>
                  <a:pt x="841347" y="0"/>
                </a:lnTo>
                <a:lnTo>
                  <a:pt x="841347" y="723558"/>
                </a:lnTo>
                <a:lnTo>
                  <a:pt x="0" y="7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5" name="Google Shape;465;p34"/>
          <p:cNvSpPr/>
          <p:nvPr/>
        </p:nvSpPr>
        <p:spPr>
          <a:xfrm>
            <a:off x="5912470" y="2032605"/>
            <a:ext cx="777260" cy="723558"/>
          </a:xfrm>
          <a:custGeom>
            <a:avLst/>
            <a:gdLst/>
            <a:ahLst/>
            <a:cxnLst/>
            <a:rect l="l" t="t" r="r" b="b"/>
            <a:pathLst>
              <a:path w="777260" h="723558" extrusionOk="0">
                <a:moveTo>
                  <a:pt x="0" y="0"/>
                </a:moveTo>
                <a:lnTo>
                  <a:pt x="777260" y="0"/>
                </a:lnTo>
                <a:lnTo>
                  <a:pt x="777260" y="723558"/>
                </a:lnTo>
                <a:lnTo>
                  <a:pt x="0" y="7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6" name="Google Shape;466;p34"/>
          <p:cNvSpPr/>
          <p:nvPr/>
        </p:nvSpPr>
        <p:spPr>
          <a:xfrm>
            <a:off x="10387159" y="3248617"/>
            <a:ext cx="925210" cy="1015699"/>
          </a:xfrm>
          <a:custGeom>
            <a:avLst/>
            <a:gdLst/>
            <a:ahLst/>
            <a:cxnLst/>
            <a:rect l="l" t="t" r="r" b="b"/>
            <a:pathLst>
              <a:path w="925210" h="1015699" extrusionOk="0">
                <a:moveTo>
                  <a:pt x="0" y="0"/>
                </a:moveTo>
                <a:lnTo>
                  <a:pt x="925210" y="0"/>
                </a:lnTo>
                <a:lnTo>
                  <a:pt x="925210" y="1015699"/>
                </a:lnTo>
                <a:lnTo>
                  <a:pt x="0" y="1015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7" name="Google Shape;467;p34"/>
          <p:cNvSpPr/>
          <p:nvPr/>
        </p:nvSpPr>
        <p:spPr>
          <a:xfrm flipH="1">
            <a:off x="13351963" y="7650117"/>
            <a:ext cx="852186" cy="1913070"/>
          </a:xfrm>
          <a:custGeom>
            <a:avLst/>
            <a:gdLst/>
            <a:ahLst/>
            <a:cxnLst/>
            <a:rect l="l" t="t" r="r" b="b"/>
            <a:pathLst>
              <a:path w="852186" h="1913070" extrusionOk="0">
                <a:moveTo>
                  <a:pt x="852186" y="0"/>
                </a:moveTo>
                <a:lnTo>
                  <a:pt x="0" y="0"/>
                </a:lnTo>
                <a:lnTo>
                  <a:pt x="0" y="1913071"/>
                </a:lnTo>
                <a:lnTo>
                  <a:pt x="852186" y="1913071"/>
                </a:lnTo>
                <a:lnTo>
                  <a:pt x="852186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8" name="Google Shape;468;p34"/>
          <p:cNvSpPr/>
          <p:nvPr/>
        </p:nvSpPr>
        <p:spPr>
          <a:xfrm>
            <a:off x="8072442" y="3273310"/>
            <a:ext cx="701016" cy="966312"/>
          </a:xfrm>
          <a:custGeom>
            <a:avLst/>
            <a:gdLst/>
            <a:ahLst/>
            <a:cxnLst/>
            <a:rect l="l" t="t" r="r" b="b"/>
            <a:pathLst>
              <a:path w="701016" h="966312" extrusionOk="0">
                <a:moveTo>
                  <a:pt x="0" y="0"/>
                </a:moveTo>
                <a:lnTo>
                  <a:pt x="701016" y="0"/>
                </a:lnTo>
                <a:lnTo>
                  <a:pt x="701016" y="966312"/>
                </a:lnTo>
                <a:lnTo>
                  <a:pt x="0" y="966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9" name="Google Shape;469;p34"/>
          <p:cNvSpPr/>
          <p:nvPr/>
        </p:nvSpPr>
        <p:spPr>
          <a:xfrm>
            <a:off x="14996647" y="3418938"/>
            <a:ext cx="1011665" cy="675056"/>
          </a:xfrm>
          <a:custGeom>
            <a:avLst/>
            <a:gdLst/>
            <a:ahLst/>
            <a:cxnLst/>
            <a:rect l="l" t="t" r="r" b="b"/>
            <a:pathLst>
              <a:path w="1011665" h="675056" extrusionOk="0">
                <a:moveTo>
                  <a:pt x="0" y="0"/>
                </a:moveTo>
                <a:lnTo>
                  <a:pt x="1011664" y="0"/>
                </a:lnTo>
                <a:lnTo>
                  <a:pt x="1011664" y="675056"/>
                </a:lnTo>
                <a:lnTo>
                  <a:pt x="0" y="675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0" name="Google Shape;470;p34"/>
          <p:cNvSpPr/>
          <p:nvPr/>
        </p:nvSpPr>
        <p:spPr>
          <a:xfrm flipH="1">
            <a:off x="7309617" y="7627809"/>
            <a:ext cx="1000200" cy="1957687"/>
          </a:xfrm>
          <a:custGeom>
            <a:avLst/>
            <a:gdLst/>
            <a:ahLst/>
            <a:cxnLst/>
            <a:rect l="l" t="t" r="r" b="b"/>
            <a:pathLst>
              <a:path w="1000200" h="1957687" extrusionOk="0">
                <a:moveTo>
                  <a:pt x="1000201" y="0"/>
                </a:moveTo>
                <a:lnTo>
                  <a:pt x="0" y="0"/>
                </a:lnTo>
                <a:lnTo>
                  <a:pt x="0" y="1957687"/>
                </a:lnTo>
                <a:lnTo>
                  <a:pt x="1000201" y="1957687"/>
                </a:lnTo>
                <a:lnTo>
                  <a:pt x="1000201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1" name="Google Shape;471;p34"/>
          <p:cNvSpPr/>
          <p:nvPr/>
        </p:nvSpPr>
        <p:spPr>
          <a:xfrm>
            <a:off x="10428062" y="4741624"/>
            <a:ext cx="1396602" cy="759244"/>
          </a:xfrm>
          <a:custGeom>
            <a:avLst/>
            <a:gdLst/>
            <a:ahLst/>
            <a:cxnLst/>
            <a:rect l="l" t="t" r="r" b="b"/>
            <a:pathLst>
              <a:path w="1396602" h="759244" extrusionOk="0">
                <a:moveTo>
                  <a:pt x="0" y="0"/>
                </a:moveTo>
                <a:lnTo>
                  <a:pt x="1396602" y="0"/>
                </a:lnTo>
                <a:lnTo>
                  <a:pt x="1396602" y="759244"/>
                </a:lnTo>
                <a:lnTo>
                  <a:pt x="0" y="759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2" name="Google Shape;472;p34"/>
          <p:cNvSpPr/>
          <p:nvPr/>
        </p:nvSpPr>
        <p:spPr>
          <a:xfrm>
            <a:off x="16719292" y="6289180"/>
            <a:ext cx="696080" cy="905068"/>
          </a:xfrm>
          <a:custGeom>
            <a:avLst/>
            <a:gdLst/>
            <a:ahLst/>
            <a:cxnLst/>
            <a:rect l="l" t="t" r="r" b="b"/>
            <a:pathLst>
              <a:path w="696080" h="905068" extrusionOk="0">
                <a:moveTo>
                  <a:pt x="0" y="0"/>
                </a:moveTo>
                <a:lnTo>
                  <a:pt x="696080" y="0"/>
                </a:lnTo>
                <a:lnTo>
                  <a:pt x="696080" y="905068"/>
                </a:lnTo>
                <a:lnTo>
                  <a:pt x="0" y="905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3" name="Google Shape;473;p34"/>
          <p:cNvSpPr/>
          <p:nvPr/>
        </p:nvSpPr>
        <p:spPr>
          <a:xfrm>
            <a:off x="5912470" y="1184885"/>
            <a:ext cx="1415173" cy="64326"/>
          </a:xfrm>
          <a:custGeom>
            <a:avLst/>
            <a:gdLst/>
            <a:ahLst/>
            <a:cxnLst/>
            <a:rect l="l" t="t" r="r" b="b"/>
            <a:pathLst>
              <a:path w="1415173" h="64326" extrusionOk="0">
                <a:moveTo>
                  <a:pt x="0" y="0"/>
                </a:moveTo>
                <a:lnTo>
                  <a:pt x="1415173" y="0"/>
                </a:lnTo>
                <a:lnTo>
                  <a:pt x="1415173" y="64326"/>
                </a:lnTo>
                <a:lnTo>
                  <a:pt x="0" y="64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4" name="Google Shape;474;p34"/>
          <p:cNvSpPr/>
          <p:nvPr/>
        </p:nvSpPr>
        <p:spPr>
          <a:xfrm rot="-1699654">
            <a:off x="8523068" y="1042375"/>
            <a:ext cx="633734" cy="349346"/>
          </a:xfrm>
          <a:custGeom>
            <a:avLst/>
            <a:gdLst/>
            <a:ahLst/>
            <a:cxnLst/>
            <a:rect l="l" t="t" r="r" b="b"/>
            <a:pathLst>
              <a:path w="633734" h="349346" extrusionOk="0">
                <a:moveTo>
                  <a:pt x="0" y="0"/>
                </a:moveTo>
                <a:lnTo>
                  <a:pt x="633734" y="0"/>
                </a:lnTo>
                <a:lnTo>
                  <a:pt x="633734" y="349346"/>
                </a:lnTo>
                <a:lnTo>
                  <a:pt x="0" y="349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5" name="Google Shape;475;p34"/>
          <p:cNvSpPr/>
          <p:nvPr/>
        </p:nvSpPr>
        <p:spPr>
          <a:xfrm>
            <a:off x="13118985" y="887870"/>
            <a:ext cx="798009" cy="658358"/>
          </a:xfrm>
          <a:custGeom>
            <a:avLst/>
            <a:gdLst/>
            <a:ahLst/>
            <a:cxnLst/>
            <a:rect l="l" t="t" r="r" b="b"/>
            <a:pathLst>
              <a:path w="798009" h="658358" extrusionOk="0">
                <a:moveTo>
                  <a:pt x="0" y="0"/>
                </a:moveTo>
                <a:lnTo>
                  <a:pt x="798009" y="0"/>
                </a:lnTo>
                <a:lnTo>
                  <a:pt x="798009" y="658357"/>
                </a:lnTo>
                <a:lnTo>
                  <a:pt x="0" y="6583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6" name="Google Shape;476;p34"/>
          <p:cNvSpPr/>
          <p:nvPr/>
        </p:nvSpPr>
        <p:spPr>
          <a:xfrm rot="3243005">
            <a:off x="9651472" y="847099"/>
            <a:ext cx="585445" cy="739899"/>
          </a:xfrm>
          <a:custGeom>
            <a:avLst/>
            <a:gdLst/>
            <a:ahLst/>
            <a:cxnLst/>
            <a:rect l="l" t="t" r="r" b="b"/>
            <a:pathLst>
              <a:path w="585445" h="739899" extrusionOk="0">
                <a:moveTo>
                  <a:pt x="0" y="0"/>
                </a:moveTo>
                <a:lnTo>
                  <a:pt x="585445" y="0"/>
                </a:lnTo>
                <a:lnTo>
                  <a:pt x="585445" y="739899"/>
                </a:lnTo>
                <a:lnTo>
                  <a:pt x="0" y="7398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7" name="Google Shape;477;p34"/>
          <p:cNvSpPr/>
          <p:nvPr/>
        </p:nvSpPr>
        <p:spPr>
          <a:xfrm>
            <a:off x="13133719" y="5999622"/>
            <a:ext cx="1200840" cy="1484184"/>
          </a:xfrm>
          <a:custGeom>
            <a:avLst/>
            <a:gdLst/>
            <a:ahLst/>
            <a:cxnLst/>
            <a:rect l="l" t="t" r="r" b="b"/>
            <a:pathLst>
              <a:path w="1200840" h="1484184" extrusionOk="0">
                <a:moveTo>
                  <a:pt x="0" y="0"/>
                </a:moveTo>
                <a:lnTo>
                  <a:pt x="1200839" y="0"/>
                </a:lnTo>
                <a:lnTo>
                  <a:pt x="1200839" y="1484184"/>
                </a:lnTo>
                <a:lnTo>
                  <a:pt x="0" y="1484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8" name="Google Shape;478;p34"/>
          <p:cNvSpPr/>
          <p:nvPr/>
        </p:nvSpPr>
        <p:spPr>
          <a:xfrm>
            <a:off x="15622649" y="6292044"/>
            <a:ext cx="698113" cy="899341"/>
          </a:xfrm>
          <a:custGeom>
            <a:avLst/>
            <a:gdLst/>
            <a:ahLst/>
            <a:cxnLst/>
            <a:rect l="l" t="t" r="r" b="b"/>
            <a:pathLst>
              <a:path w="698113" h="899341" extrusionOk="0">
                <a:moveTo>
                  <a:pt x="0" y="0"/>
                </a:moveTo>
                <a:lnTo>
                  <a:pt x="698113" y="0"/>
                </a:lnTo>
                <a:lnTo>
                  <a:pt x="698113" y="899341"/>
                </a:lnTo>
                <a:lnTo>
                  <a:pt x="0" y="899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9" name="Google Shape;479;p34"/>
          <p:cNvSpPr/>
          <p:nvPr/>
        </p:nvSpPr>
        <p:spPr>
          <a:xfrm>
            <a:off x="14753522" y="4772914"/>
            <a:ext cx="674893" cy="696664"/>
          </a:xfrm>
          <a:custGeom>
            <a:avLst/>
            <a:gdLst/>
            <a:ahLst/>
            <a:cxnLst/>
            <a:rect l="l" t="t" r="r" b="b"/>
            <a:pathLst>
              <a:path w="674893" h="696664" extrusionOk="0">
                <a:moveTo>
                  <a:pt x="0" y="0"/>
                </a:moveTo>
                <a:lnTo>
                  <a:pt x="674893" y="0"/>
                </a:lnTo>
                <a:lnTo>
                  <a:pt x="674893" y="696664"/>
                </a:lnTo>
                <a:lnTo>
                  <a:pt x="0" y="696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0" name="Google Shape;480;p34"/>
          <p:cNvSpPr/>
          <p:nvPr/>
        </p:nvSpPr>
        <p:spPr>
          <a:xfrm flipH="1">
            <a:off x="11845905" y="7650117"/>
            <a:ext cx="852186" cy="1913070"/>
          </a:xfrm>
          <a:custGeom>
            <a:avLst/>
            <a:gdLst/>
            <a:ahLst/>
            <a:cxnLst/>
            <a:rect l="l" t="t" r="r" b="b"/>
            <a:pathLst>
              <a:path w="852186" h="1913070" extrusionOk="0">
                <a:moveTo>
                  <a:pt x="852186" y="0"/>
                </a:moveTo>
                <a:lnTo>
                  <a:pt x="0" y="0"/>
                </a:lnTo>
                <a:lnTo>
                  <a:pt x="0" y="1913071"/>
                </a:lnTo>
                <a:lnTo>
                  <a:pt x="852186" y="1913071"/>
                </a:lnTo>
                <a:lnTo>
                  <a:pt x="852186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1" name="Google Shape;481;p34"/>
          <p:cNvSpPr/>
          <p:nvPr/>
        </p:nvSpPr>
        <p:spPr>
          <a:xfrm flipH="1">
            <a:off x="8396832" y="6312742"/>
            <a:ext cx="692595" cy="857945"/>
          </a:xfrm>
          <a:custGeom>
            <a:avLst/>
            <a:gdLst/>
            <a:ahLst/>
            <a:cxnLst/>
            <a:rect l="l" t="t" r="r" b="b"/>
            <a:pathLst>
              <a:path w="692595" h="857945" extrusionOk="0">
                <a:moveTo>
                  <a:pt x="692596" y="0"/>
                </a:moveTo>
                <a:lnTo>
                  <a:pt x="0" y="0"/>
                </a:lnTo>
                <a:lnTo>
                  <a:pt x="0" y="857944"/>
                </a:lnTo>
                <a:lnTo>
                  <a:pt x="692596" y="857944"/>
                </a:lnTo>
                <a:lnTo>
                  <a:pt x="692596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2" name="Google Shape;482;p34"/>
          <p:cNvSpPr/>
          <p:nvPr/>
        </p:nvSpPr>
        <p:spPr>
          <a:xfrm>
            <a:off x="5751594" y="4424286"/>
            <a:ext cx="759150" cy="1393920"/>
          </a:xfrm>
          <a:custGeom>
            <a:avLst/>
            <a:gdLst/>
            <a:ahLst/>
            <a:cxnLst/>
            <a:rect l="l" t="t" r="r" b="b"/>
            <a:pathLst>
              <a:path w="759150" h="1393920" extrusionOk="0">
                <a:moveTo>
                  <a:pt x="0" y="0"/>
                </a:moveTo>
                <a:lnTo>
                  <a:pt x="759150" y="0"/>
                </a:lnTo>
                <a:lnTo>
                  <a:pt x="759150" y="1393920"/>
                </a:lnTo>
                <a:lnTo>
                  <a:pt x="0" y="1393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3" name="Google Shape;483;p34"/>
          <p:cNvSpPr/>
          <p:nvPr/>
        </p:nvSpPr>
        <p:spPr>
          <a:xfrm>
            <a:off x="16029451" y="2004580"/>
            <a:ext cx="520211" cy="779608"/>
          </a:xfrm>
          <a:custGeom>
            <a:avLst/>
            <a:gdLst/>
            <a:ahLst/>
            <a:cxnLst/>
            <a:rect l="l" t="t" r="r" b="b"/>
            <a:pathLst>
              <a:path w="520211" h="779608" extrusionOk="0">
                <a:moveTo>
                  <a:pt x="0" y="0"/>
                </a:moveTo>
                <a:lnTo>
                  <a:pt x="520211" y="0"/>
                </a:lnTo>
                <a:lnTo>
                  <a:pt x="520211" y="779608"/>
                </a:lnTo>
                <a:lnTo>
                  <a:pt x="0" y="779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4" name="Google Shape;484;p34"/>
          <p:cNvSpPr/>
          <p:nvPr/>
        </p:nvSpPr>
        <p:spPr>
          <a:xfrm rot="4238343">
            <a:off x="12395932" y="980077"/>
            <a:ext cx="343016" cy="473942"/>
          </a:xfrm>
          <a:custGeom>
            <a:avLst/>
            <a:gdLst/>
            <a:ahLst/>
            <a:cxnLst/>
            <a:rect l="l" t="t" r="r" b="b"/>
            <a:pathLst>
              <a:path w="343016" h="473942" extrusionOk="0">
                <a:moveTo>
                  <a:pt x="0" y="0"/>
                </a:moveTo>
                <a:lnTo>
                  <a:pt x="343016" y="0"/>
                </a:lnTo>
                <a:lnTo>
                  <a:pt x="343016" y="473943"/>
                </a:lnTo>
                <a:lnTo>
                  <a:pt x="0" y="473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5" name="Google Shape;485;p34"/>
          <p:cNvSpPr/>
          <p:nvPr/>
        </p:nvSpPr>
        <p:spPr>
          <a:xfrm>
            <a:off x="12146752" y="6360560"/>
            <a:ext cx="680534" cy="762308"/>
          </a:xfrm>
          <a:custGeom>
            <a:avLst/>
            <a:gdLst/>
            <a:ahLst/>
            <a:cxnLst/>
            <a:rect l="l" t="t" r="r" b="b"/>
            <a:pathLst>
              <a:path w="680534" h="762308" extrusionOk="0">
                <a:moveTo>
                  <a:pt x="0" y="0"/>
                </a:moveTo>
                <a:lnTo>
                  <a:pt x="680534" y="0"/>
                </a:lnTo>
                <a:lnTo>
                  <a:pt x="680534" y="762308"/>
                </a:lnTo>
                <a:lnTo>
                  <a:pt x="0" y="762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6" name="Google Shape;486;p34"/>
          <p:cNvSpPr/>
          <p:nvPr/>
        </p:nvSpPr>
        <p:spPr>
          <a:xfrm flipH="1">
            <a:off x="10834649" y="6477497"/>
            <a:ext cx="1005670" cy="528434"/>
          </a:xfrm>
          <a:custGeom>
            <a:avLst/>
            <a:gdLst/>
            <a:ahLst/>
            <a:cxnLst/>
            <a:rect l="l" t="t" r="r" b="b"/>
            <a:pathLst>
              <a:path w="1005670" h="528434" extrusionOk="0">
                <a:moveTo>
                  <a:pt x="1005671" y="0"/>
                </a:moveTo>
                <a:lnTo>
                  <a:pt x="0" y="0"/>
                </a:lnTo>
                <a:lnTo>
                  <a:pt x="0" y="528434"/>
                </a:lnTo>
                <a:lnTo>
                  <a:pt x="1005671" y="528434"/>
                </a:lnTo>
                <a:lnTo>
                  <a:pt x="1005671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7" name="Google Shape;487;p34"/>
          <p:cNvSpPr/>
          <p:nvPr/>
        </p:nvSpPr>
        <p:spPr>
          <a:xfrm>
            <a:off x="16623579" y="4395270"/>
            <a:ext cx="887506" cy="1451952"/>
          </a:xfrm>
          <a:custGeom>
            <a:avLst/>
            <a:gdLst/>
            <a:ahLst/>
            <a:cxnLst/>
            <a:rect l="l" t="t" r="r" b="b"/>
            <a:pathLst>
              <a:path w="887506" h="1451952" extrusionOk="0">
                <a:moveTo>
                  <a:pt x="0" y="0"/>
                </a:moveTo>
                <a:lnTo>
                  <a:pt x="887506" y="0"/>
                </a:lnTo>
                <a:lnTo>
                  <a:pt x="887506" y="1451952"/>
                </a:lnTo>
                <a:lnTo>
                  <a:pt x="0" y="1451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8" name="Google Shape;488;p34"/>
          <p:cNvSpPr/>
          <p:nvPr/>
        </p:nvSpPr>
        <p:spPr>
          <a:xfrm>
            <a:off x="13529587" y="4727393"/>
            <a:ext cx="1061860" cy="787707"/>
          </a:xfrm>
          <a:custGeom>
            <a:avLst/>
            <a:gdLst/>
            <a:ahLst/>
            <a:cxnLst/>
            <a:rect l="l" t="t" r="r" b="b"/>
            <a:pathLst>
              <a:path w="1061860" h="787707" extrusionOk="0">
                <a:moveTo>
                  <a:pt x="0" y="0"/>
                </a:moveTo>
                <a:lnTo>
                  <a:pt x="1061860" y="0"/>
                </a:lnTo>
                <a:lnTo>
                  <a:pt x="1061860" y="787707"/>
                </a:lnTo>
                <a:lnTo>
                  <a:pt x="0" y="787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9" name="Google Shape;489;p34"/>
          <p:cNvSpPr/>
          <p:nvPr/>
        </p:nvSpPr>
        <p:spPr>
          <a:xfrm>
            <a:off x="16814604" y="980216"/>
            <a:ext cx="621199" cy="473665"/>
          </a:xfrm>
          <a:custGeom>
            <a:avLst/>
            <a:gdLst/>
            <a:ahLst/>
            <a:cxnLst/>
            <a:rect l="l" t="t" r="r" b="b"/>
            <a:pathLst>
              <a:path w="621199" h="473665" extrusionOk="0">
                <a:moveTo>
                  <a:pt x="0" y="0"/>
                </a:moveTo>
                <a:lnTo>
                  <a:pt x="621200" y="0"/>
                </a:lnTo>
                <a:lnTo>
                  <a:pt x="621200" y="473665"/>
                </a:lnTo>
                <a:lnTo>
                  <a:pt x="0" y="473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0" name="Google Shape;490;p34"/>
          <p:cNvSpPr/>
          <p:nvPr/>
        </p:nvSpPr>
        <p:spPr>
          <a:xfrm rot="3137906">
            <a:off x="11448878" y="936349"/>
            <a:ext cx="428067" cy="561400"/>
          </a:xfrm>
          <a:custGeom>
            <a:avLst/>
            <a:gdLst/>
            <a:ahLst/>
            <a:cxnLst/>
            <a:rect l="l" t="t" r="r" b="b"/>
            <a:pathLst>
              <a:path w="428067" h="561400" extrusionOk="0">
                <a:moveTo>
                  <a:pt x="0" y="0"/>
                </a:moveTo>
                <a:lnTo>
                  <a:pt x="428067" y="0"/>
                </a:lnTo>
                <a:lnTo>
                  <a:pt x="428067" y="561399"/>
                </a:lnTo>
                <a:lnTo>
                  <a:pt x="0" y="561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1" name="Google Shape;491;p34"/>
          <p:cNvSpPr/>
          <p:nvPr/>
        </p:nvSpPr>
        <p:spPr>
          <a:xfrm flipH="1">
            <a:off x="14858022" y="7725925"/>
            <a:ext cx="598895" cy="1761456"/>
          </a:xfrm>
          <a:custGeom>
            <a:avLst/>
            <a:gdLst/>
            <a:ahLst/>
            <a:cxnLst/>
            <a:rect l="l" t="t" r="r" b="b"/>
            <a:pathLst>
              <a:path w="598895" h="1761456" extrusionOk="0">
                <a:moveTo>
                  <a:pt x="598895" y="0"/>
                </a:moveTo>
                <a:lnTo>
                  <a:pt x="0" y="0"/>
                </a:lnTo>
                <a:lnTo>
                  <a:pt x="0" y="1761455"/>
                </a:lnTo>
                <a:lnTo>
                  <a:pt x="598895" y="1761455"/>
                </a:lnTo>
                <a:lnTo>
                  <a:pt x="598895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2" name="Google Shape;492;p34"/>
          <p:cNvSpPr/>
          <p:nvPr/>
        </p:nvSpPr>
        <p:spPr>
          <a:xfrm>
            <a:off x="14093899" y="3488649"/>
            <a:ext cx="532713" cy="535635"/>
          </a:xfrm>
          <a:custGeom>
            <a:avLst/>
            <a:gdLst/>
            <a:ahLst/>
            <a:cxnLst/>
            <a:rect l="l" t="t" r="r" b="b"/>
            <a:pathLst>
              <a:path w="532713" h="535635" extrusionOk="0">
                <a:moveTo>
                  <a:pt x="0" y="0"/>
                </a:moveTo>
                <a:lnTo>
                  <a:pt x="532713" y="0"/>
                </a:lnTo>
                <a:lnTo>
                  <a:pt x="532713" y="535635"/>
                </a:lnTo>
                <a:lnTo>
                  <a:pt x="0" y="535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3" name="Google Shape;493;p34"/>
          <p:cNvSpPr/>
          <p:nvPr/>
        </p:nvSpPr>
        <p:spPr>
          <a:xfrm>
            <a:off x="11682404" y="3442046"/>
            <a:ext cx="893702" cy="628841"/>
          </a:xfrm>
          <a:custGeom>
            <a:avLst/>
            <a:gdLst/>
            <a:ahLst/>
            <a:cxnLst/>
            <a:rect l="l" t="t" r="r" b="b"/>
            <a:pathLst>
              <a:path w="893702" h="628841" extrusionOk="0">
                <a:moveTo>
                  <a:pt x="0" y="0"/>
                </a:moveTo>
                <a:lnTo>
                  <a:pt x="893701" y="0"/>
                </a:lnTo>
                <a:lnTo>
                  <a:pt x="893701" y="628841"/>
                </a:lnTo>
                <a:lnTo>
                  <a:pt x="0" y="628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4" name="Google Shape;494;p34"/>
          <p:cNvSpPr/>
          <p:nvPr/>
        </p:nvSpPr>
        <p:spPr>
          <a:xfrm>
            <a:off x="16378346" y="3497996"/>
            <a:ext cx="1132739" cy="516941"/>
          </a:xfrm>
          <a:custGeom>
            <a:avLst/>
            <a:gdLst/>
            <a:ahLst/>
            <a:cxnLst/>
            <a:rect l="l" t="t" r="r" b="b"/>
            <a:pathLst>
              <a:path w="1132739" h="516941" extrusionOk="0">
                <a:moveTo>
                  <a:pt x="0" y="0"/>
                </a:moveTo>
                <a:lnTo>
                  <a:pt x="1132739" y="0"/>
                </a:lnTo>
                <a:lnTo>
                  <a:pt x="1132739" y="516941"/>
                </a:lnTo>
                <a:lnTo>
                  <a:pt x="0" y="516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5" name="Google Shape;495;p34"/>
          <p:cNvSpPr/>
          <p:nvPr/>
        </p:nvSpPr>
        <p:spPr>
          <a:xfrm>
            <a:off x="15590490" y="4683350"/>
            <a:ext cx="871015" cy="875792"/>
          </a:xfrm>
          <a:custGeom>
            <a:avLst/>
            <a:gdLst/>
            <a:ahLst/>
            <a:cxnLst/>
            <a:rect l="l" t="t" r="r" b="b"/>
            <a:pathLst>
              <a:path w="871015" h="875792" extrusionOk="0">
                <a:moveTo>
                  <a:pt x="0" y="0"/>
                </a:moveTo>
                <a:lnTo>
                  <a:pt x="871014" y="0"/>
                </a:lnTo>
                <a:lnTo>
                  <a:pt x="871014" y="875792"/>
                </a:lnTo>
                <a:lnTo>
                  <a:pt x="0" y="875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6" name="Google Shape;496;p34"/>
          <p:cNvSpPr/>
          <p:nvPr/>
        </p:nvSpPr>
        <p:spPr>
          <a:xfrm>
            <a:off x="14640991" y="6311883"/>
            <a:ext cx="675225" cy="859662"/>
          </a:xfrm>
          <a:custGeom>
            <a:avLst/>
            <a:gdLst/>
            <a:ahLst/>
            <a:cxnLst/>
            <a:rect l="l" t="t" r="r" b="b"/>
            <a:pathLst>
              <a:path w="675225" h="859662" extrusionOk="0">
                <a:moveTo>
                  <a:pt x="0" y="0"/>
                </a:moveTo>
                <a:lnTo>
                  <a:pt x="675225" y="0"/>
                </a:lnTo>
                <a:lnTo>
                  <a:pt x="675225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7" name="Google Shape;497;p34"/>
          <p:cNvSpPr/>
          <p:nvPr/>
        </p:nvSpPr>
        <p:spPr>
          <a:xfrm>
            <a:off x="14868479" y="2147984"/>
            <a:ext cx="610280" cy="492801"/>
          </a:xfrm>
          <a:custGeom>
            <a:avLst/>
            <a:gdLst/>
            <a:ahLst/>
            <a:cxnLst/>
            <a:rect l="l" t="t" r="r" b="b"/>
            <a:pathLst>
              <a:path w="610280" h="492801" extrusionOk="0">
                <a:moveTo>
                  <a:pt x="0" y="0"/>
                </a:moveTo>
                <a:lnTo>
                  <a:pt x="610280" y="0"/>
                </a:lnTo>
                <a:lnTo>
                  <a:pt x="610280" y="492800"/>
                </a:lnTo>
                <a:lnTo>
                  <a:pt x="0" y="49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8" name="Google Shape;498;p34"/>
          <p:cNvSpPr/>
          <p:nvPr/>
        </p:nvSpPr>
        <p:spPr>
          <a:xfrm>
            <a:off x="17100354" y="2091820"/>
            <a:ext cx="410731" cy="605129"/>
          </a:xfrm>
          <a:custGeom>
            <a:avLst/>
            <a:gdLst/>
            <a:ahLst/>
            <a:cxnLst/>
            <a:rect l="l" t="t" r="r" b="b"/>
            <a:pathLst>
              <a:path w="410731" h="605129" extrusionOk="0">
                <a:moveTo>
                  <a:pt x="0" y="0"/>
                </a:moveTo>
                <a:lnTo>
                  <a:pt x="410731" y="0"/>
                </a:lnTo>
                <a:lnTo>
                  <a:pt x="410731" y="605128"/>
                </a:lnTo>
                <a:lnTo>
                  <a:pt x="0" y="605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9" name="Google Shape;499;p34"/>
          <p:cNvSpPr/>
          <p:nvPr/>
        </p:nvSpPr>
        <p:spPr>
          <a:xfrm>
            <a:off x="13679871" y="2022421"/>
            <a:ext cx="637916" cy="743925"/>
          </a:xfrm>
          <a:custGeom>
            <a:avLst/>
            <a:gdLst/>
            <a:ahLst/>
            <a:cxnLst/>
            <a:rect l="l" t="t" r="r" b="b"/>
            <a:pathLst>
              <a:path w="637916" h="743925" extrusionOk="0">
                <a:moveTo>
                  <a:pt x="0" y="0"/>
                </a:moveTo>
                <a:lnTo>
                  <a:pt x="637916" y="0"/>
                </a:lnTo>
                <a:lnTo>
                  <a:pt x="637916" y="743926"/>
                </a:lnTo>
                <a:lnTo>
                  <a:pt x="0" y="743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0" name="Google Shape;500;p34"/>
          <p:cNvSpPr/>
          <p:nvPr/>
        </p:nvSpPr>
        <p:spPr>
          <a:xfrm>
            <a:off x="14188111" y="946761"/>
            <a:ext cx="520978" cy="540574"/>
          </a:xfrm>
          <a:custGeom>
            <a:avLst/>
            <a:gdLst/>
            <a:ahLst/>
            <a:cxnLst/>
            <a:rect l="l" t="t" r="r" b="b"/>
            <a:pathLst>
              <a:path w="520978" h="540574" extrusionOk="0">
                <a:moveTo>
                  <a:pt x="0" y="0"/>
                </a:moveTo>
                <a:lnTo>
                  <a:pt x="520978" y="0"/>
                </a:lnTo>
                <a:lnTo>
                  <a:pt x="520978" y="540574"/>
                </a:lnTo>
                <a:lnTo>
                  <a:pt x="0" y="54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1" name="Google Shape;501;p34"/>
          <p:cNvSpPr/>
          <p:nvPr/>
        </p:nvSpPr>
        <p:spPr>
          <a:xfrm>
            <a:off x="12946140" y="3495575"/>
            <a:ext cx="777724" cy="521782"/>
          </a:xfrm>
          <a:custGeom>
            <a:avLst/>
            <a:gdLst/>
            <a:ahLst/>
            <a:cxnLst/>
            <a:rect l="l" t="t" r="r" b="b"/>
            <a:pathLst>
              <a:path w="777724" h="521782" extrusionOk="0">
                <a:moveTo>
                  <a:pt x="0" y="0"/>
                </a:moveTo>
                <a:lnTo>
                  <a:pt x="777724" y="0"/>
                </a:lnTo>
                <a:lnTo>
                  <a:pt x="777724" y="521782"/>
                </a:lnTo>
                <a:lnTo>
                  <a:pt x="0" y="521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2" name="Google Shape;502;p34"/>
          <p:cNvSpPr/>
          <p:nvPr/>
        </p:nvSpPr>
        <p:spPr>
          <a:xfrm>
            <a:off x="7654721" y="6264377"/>
            <a:ext cx="435678" cy="954674"/>
          </a:xfrm>
          <a:custGeom>
            <a:avLst/>
            <a:gdLst/>
            <a:ahLst/>
            <a:cxnLst/>
            <a:rect l="l" t="t" r="r" b="b"/>
            <a:pathLst>
              <a:path w="435678" h="954674" extrusionOk="0">
                <a:moveTo>
                  <a:pt x="0" y="0"/>
                </a:moveTo>
                <a:lnTo>
                  <a:pt x="435679" y="0"/>
                </a:lnTo>
                <a:lnTo>
                  <a:pt x="435679" y="954674"/>
                </a:lnTo>
                <a:lnTo>
                  <a:pt x="0" y="9546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3" name="Google Shape;503;p34"/>
          <p:cNvSpPr/>
          <p:nvPr/>
        </p:nvSpPr>
        <p:spPr>
          <a:xfrm>
            <a:off x="5714680" y="3541430"/>
            <a:ext cx="1987727" cy="430072"/>
          </a:xfrm>
          <a:custGeom>
            <a:avLst/>
            <a:gdLst/>
            <a:ahLst/>
            <a:cxnLst/>
            <a:rect l="l" t="t" r="r" b="b"/>
            <a:pathLst>
              <a:path w="1987727" h="430072" extrusionOk="0">
                <a:moveTo>
                  <a:pt x="0" y="0"/>
                </a:moveTo>
                <a:lnTo>
                  <a:pt x="1987727" y="0"/>
                </a:lnTo>
                <a:lnTo>
                  <a:pt x="1987727" y="430072"/>
                </a:lnTo>
                <a:lnTo>
                  <a:pt x="0" y="430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4" name="Google Shape;504;p34"/>
          <p:cNvSpPr/>
          <p:nvPr/>
        </p:nvSpPr>
        <p:spPr>
          <a:xfrm flipH="1">
            <a:off x="10274438" y="7675515"/>
            <a:ext cx="917594" cy="1862275"/>
          </a:xfrm>
          <a:custGeom>
            <a:avLst/>
            <a:gdLst/>
            <a:ahLst/>
            <a:cxnLst/>
            <a:rect l="l" t="t" r="r" b="b"/>
            <a:pathLst>
              <a:path w="917594" h="1862275" extrusionOk="0">
                <a:moveTo>
                  <a:pt x="917594" y="0"/>
                </a:moveTo>
                <a:lnTo>
                  <a:pt x="0" y="0"/>
                </a:lnTo>
                <a:lnTo>
                  <a:pt x="0" y="1862275"/>
                </a:lnTo>
                <a:lnTo>
                  <a:pt x="917594" y="1862275"/>
                </a:lnTo>
                <a:lnTo>
                  <a:pt x="917594" y="0"/>
                </a:lnTo>
                <a:close/>
              </a:path>
            </a:pathLst>
          </a:custGeom>
          <a:blipFill rotWithShape="1">
            <a:blip r:embed="rId4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5" name="Google Shape;505;p34"/>
          <p:cNvSpPr/>
          <p:nvPr/>
        </p:nvSpPr>
        <p:spPr>
          <a:xfrm>
            <a:off x="9395860" y="6446272"/>
            <a:ext cx="1132356" cy="590884"/>
          </a:xfrm>
          <a:custGeom>
            <a:avLst/>
            <a:gdLst/>
            <a:ahLst/>
            <a:cxnLst/>
            <a:rect l="l" t="t" r="r" b="b"/>
            <a:pathLst>
              <a:path w="1132356" h="590884" extrusionOk="0">
                <a:moveTo>
                  <a:pt x="0" y="0"/>
                </a:moveTo>
                <a:lnTo>
                  <a:pt x="1132357" y="0"/>
                </a:lnTo>
                <a:lnTo>
                  <a:pt x="1132357" y="590884"/>
                </a:lnTo>
                <a:lnTo>
                  <a:pt x="0" y="5908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6" name="Google Shape;506;p34"/>
          <p:cNvSpPr/>
          <p:nvPr/>
        </p:nvSpPr>
        <p:spPr>
          <a:xfrm>
            <a:off x="5717402" y="6166816"/>
            <a:ext cx="825763" cy="1149797"/>
          </a:xfrm>
          <a:custGeom>
            <a:avLst/>
            <a:gdLst/>
            <a:ahLst/>
            <a:cxnLst/>
            <a:rect l="l" t="t" r="r" b="b"/>
            <a:pathLst>
              <a:path w="825763" h="1149797" extrusionOk="0">
                <a:moveTo>
                  <a:pt x="0" y="0"/>
                </a:moveTo>
                <a:lnTo>
                  <a:pt x="825763" y="0"/>
                </a:lnTo>
                <a:lnTo>
                  <a:pt x="825763" y="1149797"/>
                </a:lnTo>
                <a:lnTo>
                  <a:pt x="0" y="1149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7" name="Google Shape;507;p34"/>
          <p:cNvSpPr/>
          <p:nvPr/>
        </p:nvSpPr>
        <p:spPr>
          <a:xfrm>
            <a:off x="14980206" y="1000330"/>
            <a:ext cx="750541" cy="433437"/>
          </a:xfrm>
          <a:custGeom>
            <a:avLst/>
            <a:gdLst/>
            <a:ahLst/>
            <a:cxnLst/>
            <a:rect l="l" t="t" r="r" b="b"/>
            <a:pathLst>
              <a:path w="750541" h="433437" extrusionOk="0">
                <a:moveTo>
                  <a:pt x="0" y="0"/>
                </a:moveTo>
                <a:lnTo>
                  <a:pt x="750540" y="0"/>
                </a:lnTo>
                <a:lnTo>
                  <a:pt x="750540" y="433437"/>
                </a:lnTo>
                <a:lnTo>
                  <a:pt x="0" y="433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8" name="Google Shape;508;p34"/>
          <p:cNvSpPr/>
          <p:nvPr/>
        </p:nvSpPr>
        <p:spPr>
          <a:xfrm>
            <a:off x="16001863" y="1033235"/>
            <a:ext cx="541625" cy="367628"/>
          </a:xfrm>
          <a:custGeom>
            <a:avLst/>
            <a:gdLst/>
            <a:ahLst/>
            <a:cxnLst/>
            <a:rect l="l" t="t" r="r" b="b"/>
            <a:pathLst>
              <a:path w="541625" h="367628" extrusionOk="0">
                <a:moveTo>
                  <a:pt x="0" y="0"/>
                </a:moveTo>
                <a:lnTo>
                  <a:pt x="541625" y="0"/>
                </a:lnTo>
                <a:lnTo>
                  <a:pt x="541625" y="367627"/>
                </a:lnTo>
                <a:lnTo>
                  <a:pt x="0" y="367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9" name="Google Shape;509;p34"/>
          <p:cNvSpPr/>
          <p:nvPr/>
        </p:nvSpPr>
        <p:spPr>
          <a:xfrm>
            <a:off x="9143493" y="3239802"/>
            <a:ext cx="873632" cy="1033328"/>
          </a:xfrm>
          <a:custGeom>
            <a:avLst/>
            <a:gdLst/>
            <a:ahLst/>
            <a:cxnLst/>
            <a:rect l="l" t="t" r="r" b="b"/>
            <a:pathLst>
              <a:path w="873632" h="1033328" extrusionOk="0">
                <a:moveTo>
                  <a:pt x="0" y="0"/>
                </a:moveTo>
                <a:lnTo>
                  <a:pt x="873631" y="0"/>
                </a:lnTo>
                <a:lnTo>
                  <a:pt x="873631" y="1033328"/>
                </a:lnTo>
                <a:lnTo>
                  <a:pt x="0" y="10333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0" name="Google Shape;510;p34"/>
          <p:cNvSpPr/>
          <p:nvPr/>
        </p:nvSpPr>
        <p:spPr>
          <a:xfrm flipH="1">
            <a:off x="5745298" y="7672426"/>
            <a:ext cx="910446" cy="1868453"/>
          </a:xfrm>
          <a:custGeom>
            <a:avLst/>
            <a:gdLst/>
            <a:ahLst/>
            <a:cxnLst/>
            <a:rect l="l" t="t" r="r" b="b"/>
            <a:pathLst>
              <a:path w="910446" h="1868453" extrusionOk="0">
                <a:moveTo>
                  <a:pt x="910447" y="0"/>
                </a:moveTo>
                <a:lnTo>
                  <a:pt x="0" y="0"/>
                </a:lnTo>
                <a:lnTo>
                  <a:pt x="0" y="1868453"/>
                </a:lnTo>
                <a:lnTo>
                  <a:pt x="910447" y="1868453"/>
                </a:lnTo>
                <a:lnTo>
                  <a:pt x="910447" y="0"/>
                </a:lnTo>
                <a:close/>
              </a:path>
            </a:pathLst>
          </a:custGeom>
          <a:blipFill rotWithShape="1">
            <a:blip r:embed="rId5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1" name="Google Shape;511;p34"/>
          <p:cNvSpPr/>
          <p:nvPr/>
        </p:nvSpPr>
        <p:spPr>
          <a:xfrm>
            <a:off x="10686647" y="994512"/>
            <a:ext cx="352165" cy="445074"/>
          </a:xfrm>
          <a:custGeom>
            <a:avLst/>
            <a:gdLst/>
            <a:ahLst/>
            <a:cxnLst/>
            <a:rect l="l" t="t" r="r" b="b"/>
            <a:pathLst>
              <a:path w="352165" h="445074" extrusionOk="0">
                <a:moveTo>
                  <a:pt x="0" y="0"/>
                </a:moveTo>
                <a:lnTo>
                  <a:pt x="352165" y="0"/>
                </a:lnTo>
                <a:lnTo>
                  <a:pt x="352165" y="445073"/>
                </a:lnTo>
                <a:lnTo>
                  <a:pt x="0" y="445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2" name="Google Shape;512;p34"/>
          <p:cNvSpPr/>
          <p:nvPr/>
        </p:nvSpPr>
        <p:spPr>
          <a:xfrm>
            <a:off x="7598760" y="1055862"/>
            <a:ext cx="608252" cy="322374"/>
          </a:xfrm>
          <a:custGeom>
            <a:avLst/>
            <a:gdLst/>
            <a:ahLst/>
            <a:cxnLst/>
            <a:rect l="l" t="t" r="r" b="b"/>
            <a:pathLst>
              <a:path w="608252" h="322374" extrusionOk="0">
                <a:moveTo>
                  <a:pt x="0" y="0"/>
                </a:moveTo>
                <a:lnTo>
                  <a:pt x="608252" y="0"/>
                </a:lnTo>
                <a:lnTo>
                  <a:pt x="608252" y="322373"/>
                </a:lnTo>
                <a:lnTo>
                  <a:pt x="0" y="322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3" name="Google Shape;513;p34"/>
          <p:cNvSpPr/>
          <p:nvPr/>
        </p:nvSpPr>
        <p:spPr>
          <a:xfrm>
            <a:off x="8963690" y="7675515"/>
            <a:ext cx="656875" cy="1862275"/>
          </a:xfrm>
          <a:custGeom>
            <a:avLst/>
            <a:gdLst/>
            <a:ahLst/>
            <a:cxnLst/>
            <a:rect l="l" t="t" r="r" b="b"/>
            <a:pathLst>
              <a:path w="656875" h="1862275" extrusionOk="0">
                <a:moveTo>
                  <a:pt x="0" y="0"/>
                </a:moveTo>
                <a:lnTo>
                  <a:pt x="656876" y="0"/>
                </a:lnTo>
                <a:lnTo>
                  <a:pt x="656876" y="1862275"/>
                </a:lnTo>
                <a:lnTo>
                  <a:pt x="0" y="1862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4" name="Google Shape;514;p34"/>
          <p:cNvSpPr/>
          <p:nvPr/>
        </p:nvSpPr>
        <p:spPr>
          <a:xfrm>
            <a:off x="12443618" y="2037996"/>
            <a:ext cx="685561" cy="712776"/>
          </a:xfrm>
          <a:custGeom>
            <a:avLst/>
            <a:gdLst/>
            <a:ahLst/>
            <a:cxnLst/>
            <a:rect l="l" t="t" r="r" b="b"/>
            <a:pathLst>
              <a:path w="685561" h="712776" extrusionOk="0">
                <a:moveTo>
                  <a:pt x="0" y="0"/>
                </a:moveTo>
                <a:lnTo>
                  <a:pt x="685561" y="0"/>
                </a:lnTo>
                <a:lnTo>
                  <a:pt x="685561" y="712776"/>
                </a:lnTo>
                <a:lnTo>
                  <a:pt x="0" y="712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5" name="Google Shape;515;p34"/>
          <p:cNvSpPr/>
          <p:nvPr/>
        </p:nvSpPr>
        <p:spPr>
          <a:xfrm>
            <a:off x="11148594" y="2091915"/>
            <a:ext cx="744332" cy="604939"/>
          </a:xfrm>
          <a:custGeom>
            <a:avLst/>
            <a:gdLst/>
            <a:ahLst/>
            <a:cxnLst/>
            <a:rect l="l" t="t" r="r" b="b"/>
            <a:pathLst>
              <a:path w="744332" h="604939" extrusionOk="0">
                <a:moveTo>
                  <a:pt x="0" y="0"/>
                </a:moveTo>
                <a:lnTo>
                  <a:pt x="744332" y="0"/>
                </a:lnTo>
                <a:lnTo>
                  <a:pt x="744332" y="604939"/>
                </a:lnTo>
                <a:lnTo>
                  <a:pt x="0" y="604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6" name="Google Shape;516;p34"/>
          <p:cNvSpPr/>
          <p:nvPr/>
        </p:nvSpPr>
        <p:spPr>
          <a:xfrm>
            <a:off x="9940359" y="2091915"/>
            <a:ext cx="657542" cy="604939"/>
          </a:xfrm>
          <a:custGeom>
            <a:avLst/>
            <a:gdLst/>
            <a:ahLst/>
            <a:cxnLst/>
            <a:rect l="l" t="t" r="r" b="b"/>
            <a:pathLst>
              <a:path w="657542" h="604939" extrusionOk="0">
                <a:moveTo>
                  <a:pt x="0" y="0"/>
                </a:moveTo>
                <a:lnTo>
                  <a:pt x="657542" y="0"/>
                </a:lnTo>
                <a:lnTo>
                  <a:pt x="657542" y="604939"/>
                </a:lnTo>
                <a:lnTo>
                  <a:pt x="0" y="604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7" name="Google Shape;517;p34"/>
          <p:cNvSpPr/>
          <p:nvPr/>
        </p:nvSpPr>
        <p:spPr>
          <a:xfrm>
            <a:off x="8649075" y="4648300"/>
            <a:ext cx="1616912" cy="945893"/>
          </a:xfrm>
          <a:custGeom>
            <a:avLst/>
            <a:gdLst/>
            <a:ahLst/>
            <a:cxnLst/>
            <a:rect l="l" t="t" r="r" b="b"/>
            <a:pathLst>
              <a:path w="1616912" h="945893" extrusionOk="0">
                <a:moveTo>
                  <a:pt x="0" y="0"/>
                </a:moveTo>
                <a:lnTo>
                  <a:pt x="1616912" y="0"/>
                </a:lnTo>
                <a:lnTo>
                  <a:pt x="1616912" y="945893"/>
                </a:lnTo>
                <a:lnTo>
                  <a:pt x="0" y="945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0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Picture 2">
            <a:hlinkClick r:id="rId61" action="ppaction://hlinksldjump"/>
            <a:extLst>
              <a:ext uri="{FF2B5EF4-FFF2-40B4-BE49-F238E27FC236}">
                <a16:creationId xmlns:a16="http://schemas.microsoft.com/office/drawing/2014/main" id="{C9B3EFBF-0BAE-3C3B-BC10-449A409EA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164" y="8995397"/>
            <a:ext cx="1674219" cy="10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8D4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45" y="56397"/>
            <a:ext cx="18288000" cy="132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00" y="570802"/>
            <a:ext cx="17295800" cy="945019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5"/>
          <p:cNvSpPr/>
          <p:nvPr/>
        </p:nvSpPr>
        <p:spPr>
          <a:xfrm>
            <a:off x="1103692" y="7174519"/>
            <a:ext cx="3226653" cy="2393590"/>
          </a:xfrm>
          <a:custGeom>
            <a:avLst/>
            <a:gdLst/>
            <a:ahLst/>
            <a:cxnLst/>
            <a:rect l="l" t="t" r="r" b="b"/>
            <a:pathLst>
              <a:path w="3226653" h="2393590" extrusionOk="0">
                <a:moveTo>
                  <a:pt x="0" y="0"/>
                </a:moveTo>
                <a:lnTo>
                  <a:pt x="3226653" y="0"/>
                </a:lnTo>
                <a:lnTo>
                  <a:pt x="3226653" y="2393590"/>
                </a:lnTo>
                <a:lnTo>
                  <a:pt x="0" y="23935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7" name="Google Shape;287;p25"/>
          <p:cNvSpPr/>
          <p:nvPr/>
        </p:nvSpPr>
        <p:spPr>
          <a:xfrm>
            <a:off x="15418205" y="1562098"/>
            <a:ext cx="1499469" cy="1143345"/>
          </a:xfrm>
          <a:custGeom>
            <a:avLst/>
            <a:gdLst/>
            <a:ahLst/>
            <a:cxnLst/>
            <a:rect l="l" t="t" r="r" b="b"/>
            <a:pathLst>
              <a:path w="1499469" h="1143345" extrusionOk="0">
                <a:moveTo>
                  <a:pt x="0" y="0"/>
                </a:moveTo>
                <a:lnTo>
                  <a:pt x="1499469" y="0"/>
                </a:lnTo>
                <a:lnTo>
                  <a:pt x="1499469" y="1143344"/>
                </a:lnTo>
                <a:lnTo>
                  <a:pt x="0" y="1143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8" name="Google Shape;288;p25"/>
          <p:cNvSpPr/>
          <p:nvPr/>
        </p:nvSpPr>
        <p:spPr>
          <a:xfrm rot="3137906">
            <a:off x="1364101" y="1256467"/>
            <a:ext cx="1033281" cy="1355122"/>
          </a:xfrm>
          <a:custGeom>
            <a:avLst/>
            <a:gdLst/>
            <a:ahLst/>
            <a:cxnLst/>
            <a:rect l="l" t="t" r="r" b="b"/>
            <a:pathLst>
              <a:path w="1033281" h="1355122" extrusionOk="0">
                <a:moveTo>
                  <a:pt x="0" y="0"/>
                </a:moveTo>
                <a:lnTo>
                  <a:pt x="1033281" y="0"/>
                </a:lnTo>
                <a:lnTo>
                  <a:pt x="1033281" y="1355123"/>
                </a:lnTo>
                <a:lnTo>
                  <a:pt x="0" y="1355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9" name="Google Shape;289;p25"/>
          <p:cNvSpPr txBox="1"/>
          <p:nvPr/>
        </p:nvSpPr>
        <p:spPr>
          <a:xfrm>
            <a:off x="4068671" y="1191152"/>
            <a:ext cx="10092159" cy="2391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999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СТУДЕНЧЕСКАЯ ЖИЗНЬ</a:t>
            </a:r>
          </a:p>
          <a:p>
            <a:pPr marL="0" marR="0" lvl="0" indent="0" algn="ctr" rtl="0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6999" b="0" i="0" u="none" strike="noStrike" cap="none" dirty="0">
              <a:solidFill>
                <a:srgbClr val="F1E894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5AB95A-270B-1462-FFA9-588D8FCE7A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190" r="17716"/>
          <a:stretch/>
        </p:blipFill>
        <p:spPr>
          <a:xfrm>
            <a:off x="1690964" y="3009015"/>
            <a:ext cx="3818524" cy="3908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0F0C0A-02EE-9531-3F8A-BF89BF4A3E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526" b="38114"/>
          <a:stretch/>
        </p:blipFill>
        <p:spPr>
          <a:xfrm>
            <a:off x="6072384" y="2300246"/>
            <a:ext cx="6581121" cy="3804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CA5409-FD06-DF87-15D9-58AF2CF50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9555" y="5792547"/>
            <a:ext cx="6046778" cy="3401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27AF7A-AF48-6DA2-2E84-5F2A599F91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55824" y="2779740"/>
            <a:ext cx="4497350" cy="5996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5E3A7BDD-99B7-B89E-9897-92129352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26" b="93145" l="1426" r="98340">
                        <a14:foregroundMark x1="32773" y1="16484" x2="27363" y2="19219"/>
                        <a14:foregroundMark x1="27363" y1="19219" x2="20527" y2="25664"/>
                        <a14:foregroundMark x1="20527" y1="25664" x2="16445" y2="43711"/>
                        <a14:foregroundMark x1="16445" y1="43711" x2="18594" y2="58770"/>
                        <a14:foregroundMark x1="18594" y1="58770" x2="30215" y2="72305"/>
                        <a14:foregroundMark x1="30215" y1="72305" x2="43145" y2="80371"/>
                        <a14:foregroundMark x1="43145" y1="80371" x2="49629" y2="82480"/>
                        <a14:foregroundMark x1="49629" y1="82480" x2="55664" y2="82773"/>
                        <a14:foregroundMark x1="55664" y1="82773" x2="61523" y2="81563"/>
                        <a14:foregroundMark x1="61523" y1="81563" x2="66328" y2="77734"/>
                        <a14:foregroundMark x1="66328" y1="77734" x2="72637" y2="66523"/>
                        <a14:foregroundMark x1="72637" y1="66523" x2="75586" y2="48887"/>
                        <a14:foregroundMark x1="75586" y1="48887" x2="73438" y2="37773"/>
                        <a14:foregroundMark x1="73438" y1="37773" x2="70527" y2="31699"/>
                        <a14:foregroundMark x1="70527" y1="31699" x2="55254" y2="22266"/>
                        <a14:foregroundMark x1="55254" y1="22266" x2="30859" y2="14883"/>
                        <a14:foregroundMark x1="30859" y1="14883" x2="29082" y2="14824"/>
                        <a14:foregroundMark x1="48145" y1="10000" x2="55488" y2="11602"/>
                        <a14:foregroundMark x1="55488" y1="11602" x2="78848" y2="26855"/>
                        <a14:foregroundMark x1="78848" y1="26855" x2="93711" y2="45176"/>
                        <a14:foregroundMark x1="93711" y1="45176" x2="96445" y2="55039"/>
                        <a14:foregroundMark x1="96445" y1="55039" x2="93516" y2="63711"/>
                        <a14:foregroundMark x1="93516" y1="63711" x2="90215" y2="67480"/>
                        <a14:foregroundMark x1="90215" y1="67480" x2="64473" y2="79219"/>
                        <a14:foregroundMark x1="64473" y1="79219" x2="32266" y2="81523"/>
                        <a14:foregroundMark x1="32266" y1="81523" x2="23965" y2="79375"/>
                        <a14:foregroundMark x1="23965" y1="79375" x2="13965" y2="70547"/>
                        <a14:foregroundMark x1="13965" y1="70547" x2="10117" y2="61621"/>
                        <a14:foregroundMark x1="10117" y1="61621" x2="10039" y2="54375"/>
                        <a14:foregroundMark x1="10039" y1="54375" x2="19004" y2="38750"/>
                        <a14:foregroundMark x1="19004" y1="38750" x2="21484" y2="36289"/>
                        <a14:foregroundMark x1="32969" y1="7969" x2="23262" y2="11406"/>
                        <a14:foregroundMark x1="23262" y1="11406" x2="17598" y2="15371"/>
                        <a14:foregroundMark x1="17598" y1="15371" x2="14453" y2="19844"/>
                        <a14:foregroundMark x1="14453" y1="19844" x2="10293" y2="41445"/>
                        <a14:foregroundMark x1="10293" y1="41445" x2="12266" y2="62266"/>
                        <a14:foregroundMark x1="12266" y1="62266" x2="15078" y2="70898"/>
                        <a14:foregroundMark x1="15078" y1="70898" x2="19824" y2="76934"/>
                        <a14:foregroundMark x1="19824" y1="76934" x2="31777" y2="83594"/>
                        <a14:foregroundMark x1="31777" y1="83594" x2="43672" y2="86777"/>
                        <a14:foregroundMark x1="43672" y1="86777" x2="51621" y2="87188"/>
                        <a14:foregroundMark x1="51621" y1="87188" x2="68438" y2="84219"/>
                        <a14:foregroundMark x1="68438" y1="84219" x2="75410" y2="80781"/>
                        <a14:foregroundMark x1="75410" y1="80781" x2="79883" y2="74746"/>
                        <a14:foregroundMark x1="79883" y1="74746" x2="85918" y2="53633"/>
                        <a14:foregroundMark x1="85918" y1="53633" x2="85625" y2="41484"/>
                        <a14:foregroundMark x1="85625" y1="41484" x2="80859" y2="29180"/>
                        <a14:foregroundMark x1="80859" y1="29180" x2="72598" y2="20078"/>
                        <a14:foregroundMark x1="72598" y1="20078" x2="64668" y2="14414"/>
                        <a14:foregroundMark x1="64668" y1="14414" x2="31035" y2="10039"/>
                        <a14:foregroundMark x1="31035" y1="10039" x2="29453" y2="10176"/>
                        <a14:foregroundMark x1="8516" y1="23145" x2="4824" y2="40293"/>
                        <a14:foregroundMark x1="4824" y1="40293" x2="5449" y2="63027"/>
                        <a14:foregroundMark x1="5449" y1="63027" x2="10781" y2="74551"/>
                        <a14:foregroundMark x1="10781" y1="74551" x2="21660" y2="85625"/>
                        <a14:foregroundMark x1="21660" y1="85625" x2="33848" y2="92031"/>
                        <a14:foregroundMark x1="33848" y1="92031" x2="50586" y2="93223"/>
                        <a14:foregroundMark x1="50586" y1="93223" x2="74180" y2="89043"/>
                        <a14:foregroundMark x1="74180" y1="89043" x2="84004" y2="83008"/>
                        <a14:foregroundMark x1="84004" y1="83008" x2="89453" y2="74453"/>
                        <a14:foregroundMark x1="89453" y1="74453" x2="93223" y2="59746"/>
                        <a14:foregroundMark x1="93223" y1="59746" x2="93438" y2="41699"/>
                        <a14:foregroundMark x1="93438" y1="41699" x2="91621" y2="36777"/>
                        <a14:foregroundMark x1="91621" y1="36777" x2="66660" y2="12305"/>
                        <a14:foregroundMark x1="66660" y1="12305" x2="60254" y2="8516"/>
                        <a14:foregroundMark x1="60254" y1="8516" x2="44082" y2="7402"/>
                        <a14:foregroundMark x1="28516" y1="8340" x2="47676" y2="5449"/>
                        <a14:foregroundMark x1="47676" y1="5449" x2="70957" y2="9043"/>
                        <a14:foregroundMark x1="70957" y1="9043" x2="83633" y2="20488"/>
                        <a14:foregroundMark x1="83633" y1="20488" x2="91895" y2="37070"/>
                        <a14:foregroundMark x1="91895" y1="37070" x2="94629" y2="54336"/>
                        <a14:foregroundMark x1="94629" y1="54336" x2="93887" y2="61660"/>
                        <a14:foregroundMark x1="73711" y1="90742" x2="47676" y2="93105"/>
                        <a14:foregroundMark x1="47676" y1="93105" x2="30625" y2="92109"/>
                        <a14:foregroundMark x1="30625" y1="92109" x2="29258" y2="91660"/>
                        <a14:foregroundMark x1="7598" y1="73145" x2="2852" y2="59141"/>
                        <a14:foregroundMark x1="2852" y1="59141" x2="6113" y2="29453"/>
                        <a14:foregroundMark x1="6113" y1="29453" x2="8848" y2="25371"/>
                        <a14:foregroundMark x1="8848" y1="25371" x2="9824" y2="24824"/>
                        <a14:foregroundMark x1="7773" y1="25547" x2="3926" y2="44004"/>
                        <a14:foregroundMark x1="3926" y1="44004" x2="4219" y2="63594"/>
                        <a14:foregroundMark x1="4219" y1="63594" x2="7598" y2="72773"/>
                        <a14:foregroundMark x1="2227" y1="62773" x2="371" y2="51367"/>
                        <a14:foregroundMark x1="371" y1="51367" x2="1445" y2="39512"/>
                        <a14:foregroundMark x1="1445" y1="39512" x2="2969" y2="36113"/>
                        <a14:foregroundMark x1="27969" y1="6855" x2="49824" y2="3223"/>
                        <a14:foregroundMark x1="49824" y1="3223" x2="56973" y2="3105"/>
                        <a14:foregroundMark x1="56973" y1="3105" x2="61602" y2="3672"/>
                        <a14:foregroundMark x1="61602" y1="3672" x2="74258" y2="10000"/>
                        <a14:foregroundMark x1="63711" y1="4629" x2="46777" y2="1113"/>
                        <a14:foregroundMark x1="46777" y1="1113" x2="42148" y2="1445"/>
                        <a14:foregroundMark x1="42148" y1="1445" x2="41660" y2="1660"/>
                        <a14:foregroundMark x1="94824" y1="34082" x2="97969" y2="44102"/>
                        <a14:foregroundMark x1="97969" y1="44102" x2="98340" y2="61484"/>
                        <a14:foregroundMark x1="74082" y1="92227" x2="57520" y2="95332"/>
                        <a14:foregroundMark x1="57520" y1="95332" x2="29414" y2="93145"/>
                        <a14:foregroundMark x1="29414" y1="93145" x2="29258" y2="9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992" y="8103243"/>
            <a:ext cx="2267432" cy="22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8D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745" y="56397"/>
            <a:ext cx="18288000" cy="132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500" y="570802"/>
            <a:ext cx="17295800" cy="9450196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5"/>
          <p:cNvSpPr txBox="1"/>
          <p:nvPr/>
        </p:nvSpPr>
        <p:spPr>
          <a:xfrm>
            <a:off x="1561607" y="1476627"/>
            <a:ext cx="7726128" cy="350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999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ОБРАТНАЯ СВЯЗЬ</a:t>
            </a:r>
          </a:p>
          <a:p>
            <a:pPr marL="0" marR="0" lvl="0" indent="0" algn="ctr" rtl="0">
              <a:lnSpc>
                <a:spcPct val="94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7999" b="0" i="0" u="none" strike="noStrike" cap="none" dirty="0">
              <a:solidFill>
                <a:srgbClr val="F1E894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526" name="Google Shape;526;p35"/>
          <p:cNvSpPr txBox="1"/>
          <p:nvPr/>
        </p:nvSpPr>
        <p:spPr>
          <a:xfrm>
            <a:off x="1827342" y="4230737"/>
            <a:ext cx="6685993" cy="106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62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Почта кафедры для обратной связи:</a:t>
            </a:r>
          </a:p>
          <a:p>
            <a:pPr marL="0" marR="0" lvl="0" indent="0" algn="ctr" rtl="0">
              <a:lnSpc>
                <a:spcPct val="12997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662" b="1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7" name="Google Shape;527;p35"/>
          <p:cNvSpPr txBox="1"/>
          <p:nvPr/>
        </p:nvSpPr>
        <p:spPr>
          <a:xfrm>
            <a:off x="1922456" y="7920902"/>
            <a:ext cx="6495769" cy="143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Если педагог соединяет в себе любовь к делу и к ученикам, он - совершенный педагог.</a:t>
            </a:r>
          </a:p>
          <a:p>
            <a:pPr marL="0" marR="0" lvl="1" indent="0" algn="r" rtl="0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Лев Толстой</a:t>
            </a:r>
            <a:endParaRPr dirty="0"/>
          </a:p>
        </p:txBody>
      </p:sp>
      <p:sp>
        <p:nvSpPr>
          <p:cNvPr id="528" name="Google Shape;528;p35"/>
          <p:cNvSpPr txBox="1"/>
          <p:nvPr/>
        </p:nvSpPr>
        <p:spPr>
          <a:xfrm>
            <a:off x="1922455" y="5007301"/>
            <a:ext cx="6495769" cy="199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99" b="0" i="0" u="none" strike="noStrike" cap="none" dirty="0">
                <a:solidFill>
                  <a:srgbClr val="7BCFF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499" b="0" i="0" u="none" strike="noStrike" cap="none" dirty="0" err="1">
                <a:solidFill>
                  <a:srgbClr val="7BCFFB"/>
                </a:solidFill>
                <a:latin typeface="Paytone One"/>
                <a:ea typeface="Paytone One"/>
                <a:cs typeface="Paytone One"/>
                <a:sym typeface="Paytone One"/>
              </a:rPr>
              <a:t>ktimndo@tatngpi.ru</a:t>
            </a:r>
            <a:r>
              <a:rPr lang="en-US" sz="4499" b="0" i="0" u="none" strike="noStrike" cap="none" dirty="0">
                <a:solidFill>
                  <a:srgbClr val="7BCFF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  <a:p>
            <a:pPr marL="0" marR="0" lvl="0" indent="0" algn="ctr" rtl="0">
              <a:lnSpc>
                <a:spcPct val="14400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99" b="0" i="0" u="none" strike="noStrike" cap="none" dirty="0">
              <a:solidFill>
                <a:srgbClr val="7BCFFB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2" name="WhatsApp Video 2024-01-16 at 23.00.43.mp4">
            <a:hlinkClick r:id="" action="ppaction://media"/>
            <a:extLst>
              <a:ext uri="{FF2B5EF4-FFF2-40B4-BE49-F238E27FC236}">
                <a16:creationId xmlns:a16="http://schemas.microsoft.com/office/drawing/2014/main" id="{71BAB9DE-2453-13B7-D101-F66A43A99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7090" y="2343876"/>
            <a:ext cx="7990274" cy="5326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F34A682-EC6F-E4A4-BD63-9164CD777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00" b="91778" l="6977" r="95000">
                        <a14:foregroundMark x1="47791" y1="6889" x2="41744" y2="7889"/>
                        <a14:foregroundMark x1="41744" y1="7889" x2="59884" y2="7444"/>
                        <a14:foregroundMark x1="59884" y1="7444" x2="62326" y2="7556"/>
                        <a14:foregroundMark x1="45116" y1="27556" x2="43605" y2="41667"/>
                        <a14:foregroundMark x1="38721" y1="24444" x2="34884" y2="40000"/>
                        <a14:foregroundMark x1="34884" y1="40000" x2="36279" y2="54333"/>
                        <a14:foregroundMark x1="36279" y1="54333" x2="38837" y2="57444"/>
                        <a14:foregroundMark x1="8721" y1="31556" x2="6628" y2="37333"/>
                        <a14:foregroundMark x1="6628" y1="37333" x2="7093" y2="58778"/>
                        <a14:foregroundMark x1="7093" y1="58778" x2="7791" y2="60556"/>
                        <a14:foregroundMark x1="40116" y1="90889" x2="46395" y2="91778"/>
                        <a14:foregroundMark x1="46395" y1="91778" x2="54302" y2="89889"/>
                        <a14:foregroundMark x1="90465" y1="63889" x2="90930" y2="57889"/>
                        <a14:foregroundMark x1="90930" y1="57889" x2="88721" y2="38333"/>
                        <a14:foregroundMark x1="94070" y1="53778" x2="93953" y2="48444"/>
                        <a14:foregroundMark x1="93953" y1="48444" x2="95000" y2="45444"/>
                        <a14:foregroundMark x1="40116" y1="25000" x2="41628" y2="82667"/>
                        <a14:foregroundMark x1="41628" y1="82667" x2="44535" y2="73556"/>
                        <a14:foregroundMark x1="44535" y1="73556" x2="44419" y2="66778"/>
                        <a14:foregroundMark x1="44419" y1="66778" x2="57093" y2="49444"/>
                        <a14:foregroundMark x1="77093" y1="52556" x2="43837" y2="27778"/>
                        <a14:foregroundMark x1="43837" y1="27778" x2="40349" y2="2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495" y="8495296"/>
            <a:ext cx="1812695" cy="189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8D4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655" y="-96003"/>
            <a:ext cx="18288000" cy="132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49933" y="547413"/>
            <a:ext cx="17010749" cy="929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/>
          <p:nvPr/>
        </p:nvSpPr>
        <p:spPr>
          <a:xfrm rot="4238343">
            <a:off x="11683072" y="1637652"/>
            <a:ext cx="966998" cy="1336094"/>
          </a:xfrm>
          <a:custGeom>
            <a:avLst/>
            <a:gdLst/>
            <a:ahLst/>
            <a:cxnLst/>
            <a:rect l="l" t="t" r="r" b="b"/>
            <a:pathLst>
              <a:path w="966998" h="1336094" extrusionOk="0">
                <a:moveTo>
                  <a:pt x="0" y="0"/>
                </a:moveTo>
                <a:lnTo>
                  <a:pt x="966998" y="0"/>
                </a:lnTo>
                <a:lnTo>
                  <a:pt x="966998" y="1336094"/>
                </a:lnTo>
                <a:lnTo>
                  <a:pt x="0" y="1336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2" name="Google Shape;222;p22"/>
          <p:cNvSpPr/>
          <p:nvPr/>
        </p:nvSpPr>
        <p:spPr>
          <a:xfrm rot="4238343">
            <a:off x="2012657" y="1637652"/>
            <a:ext cx="966998" cy="1336094"/>
          </a:xfrm>
          <a:custGeom>
            <a:avLst/>
            <a:gdLst/>
            <a:ahLst/>
            <a:cxnLst/>
            <a:rect l="l" t="t" r="r" b="b"/>
            <a:pathLst>
              <a:path w="966998" h="1336094" extrusionOk="0">
                <a:moveTo>
                  <a:pt x="0" y="0"/>
                </a:moveTo>
                <a:lnTo>
                  <a:pt x="966998" y="0"/>
                </a:lnTo>
                <a:lnTo>
                  <a:pt x="966998" y="1336094"/>
                </a:lnTo>
                <a:lnTo>
                  <a:pt x="0" y="1336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22"/>
          <p:cNvSpPr txBox="1"/>
          <p:nvPr/>
        </p:nvSpPr>
        <p:spPr>
          <a:xfrm>
            <a:off x="3648663" y="1685223"/>
            <a:ext cx="7363108" cy="2391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999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МАРШРУТ</a:t>
            </a:r>
          </a:p>
          <a:p>
            <a:pPr marL="0" marR="0" lvl="0" indent="0" algn="ctr" rtl="0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6999" b="0" i="0" u="none" strike="noStrike" cap="none" dirty="0">
              <a:solidFill>
                <a:srgbClr val="F1E894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447686" y="3508072"/>
            <a:ext cx="4018545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</a:rPr>
              <a:t>КТО ЖЕ ОНИ – СОВРЕМЕННЫЕ ПЕДАГОГИ - УЧИТЕЛЯ?</a:t>
            </a:r>
          </a:p>
        </p:txBody>
      </p:sp>
      <p:sp>
        <p:nvSpPr>
          <p:cNvPr id="225" name="Google Shape;225;p22"/>
          <p:cNvSpPr txBox="1"/>
          <p:nvPr/>
        </p:nvSpPr>
        <p:spPr>
          <a:xfrm>
            <a:off x="4619410" y="3503994"/>
            <a:ext cx="3364925" cy="96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  <a:sym typeface="Nunito SemiBold"/>
              </a:rPr>
              <a:t>НАПРАВЛЕНИЯ ПОДГОТОВКИ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7461537" y="3503994"/>
            <a:ext cx="3364925" cy="108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sym typeface="Nunito SemiBold"/>
              </a:rPr>
              <a:t>НАУКА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000" b="0" i="0" u="none" strike="noStrike" cap="none" dirty="0"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1059223" y="6925519"/>
            <a:ext cx="3702624" cy="18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  <a:sym typeface="Nunito"/>
              </a:rPr>
              <a:t>РАБОТА В ДЕТСКИХ ЛАГЕРЯХ 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2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p22"/>
          <p:cNvSpPr txBox="1"/>
          <p:nvPr/>
        </p:nvSpPr>
        <p:spPr>
          <a:xfrm>
            <a:off x="10690780" y="3508072"/>
            <a:ext cx="2583476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  <a:sym typeface="Nunito"/>
              </a:rPr>
              <a:t>ПРОЕКТЫ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2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6024520" y="6822088"/>
            <a:ext cx="2583476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  <a:sym typeface="Nunito"/>
              </a:rPr>
              <a:t>СТУДЕНЧЕСКАЯ ЖИЗНЬ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2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0" name="Google Shape;230;p22">
            <a:hlinkClick r:id="rId7" action="ppaction://hlinksldjump"/>
          </p:cNvPr>
          <p:cNvPicPr preferRelativeResize="0"/>
          <p:nvPr/>
        </p:nvPicPr>
        <p:blipFill>
          <a:blip r:embed="rId8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39731" y="7443403"/>
            <a:ext cx="1518125" cy="158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2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67187" y="5194626"/>
            <a:ext cx="1634525" cy="133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>
            <a:hlinkClick r:id="rId11" action="ppaction://hlinksldjump"/>
          </p:cNvPr>
          <p:cNvPicPr preferRelativeResize="0"/>
          <p:nvPr/>
        </p:nvPicPr>
        <p:blipFill>
          <a:blip r:embed="rId1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9009" y="5104348"/>
            <a:ext cx="1634529" cy="15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3929279" y="-808118"/>
            <a:ext cx="6201099" cy="113983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9;p22">
            <a:extLst>
              <a:ext uri="{FF2B5EF4-FFF2-40B4-BE49-F238E27FC236}">
                <a16:creationId xmlns:a16="http://schemas.microsoft.com/office/drawing/2014/main" id="{612EEC0B-0959-9CD3-29E0-4214E69AD4B8}"/>
              </a:ext>
            </a:extLst>
          </p:cNvPr>
          <p:cNvSpPr txBox="1"/>
          <p:nvPr/>
        </p:nvSpPr>
        <p:spPr>
          <a:xfrm>
            <a:off x="9534959" y="6700189"/>
            <a:ext cx="3702624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ru-RU" sz="2400" dirty="0">
                <a:solidFill>
                  <a:schemeClr val="bg1"/>
                </a:solidFill>
                <a:sym typeface="Nunito"/>
              </a:rPr>
              <a:t>ОБРАТНАЯ СВЯЗЬ 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2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266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97CC437C-7ACF-5A8A-C8AE-A2A941CD8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252" y="4740908"/>
            <a:ext cx="1725238" cy="18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213DF096-35B0-3B36-2F61-07FAE4A14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813" y="4892841"/>
            <a:ext cx="1851172" cy="185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hlinkClick r:id="rId19" action="ppaction://hlinksldjump"/>
            <a:extLst>
              <a:ext uri="{FF2B5EF4-FFF2-40B4-BE49-F238E27FC236}">
                <a16:creationId xmlns:a16="http://schemas.microsoft.com/office/drawing/2014/main" id="{84422377-23B0-B766-320E-FCF72D9FB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30" y="7844982"/>
            <a:ext cx="1978413" cy="15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hlinkClick r:id="rId21" action="ppaction://hlinksldjump"/>
            <a:extLst>
              <a:ext uri="{FF2B5EF4-FFF2-40B4-BE49-F238E27FC236}">
                <a16:creationId xmlns:a16="http://schemas.microsoft.com/office/drawing/2014/main" id="{7943EB53-18CA-26C1-1CFA-96805A66D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358" b="93064" l="5870" r="92609">
                        <a14:foregroundMark x1="10870" y1="47977" x2="5870" y2="48555"/>
                        <a14:foregroundMark x1="17935" y1="26397" x2="18587" y2="13873"/>
                        <a14:foregroundMark x1="39239" y1="8478" x2="40761" y2="8671"/>
                        <a14:foregroundMark x1="78913" y1="12139" x2="79022" y2="25434"/>
                        <a14:foregroundMark x1="34022" y1="54335" x2="33587" y2="82852"/>
                        <a14:foregroundMark x1="33587" y1="82852" x2="33913" y2="84200"/>
                        <a14:foregroundMark x1="24130" y1="91908" x2="26522" y2="91329"/>
                        <a14:foregroundMark x1="16087" y1="93064" x2="16087" y2="93064"/>
                        <a14:foregroundMark x1="91739" y1="46243" x2="92717" y2="47399"/>
                        <a14:foregroundMark x1="76957" y1="7322" x2="79891" y2="7900"/>
                        <a14:foregroundMark x1="41739" y1="7514" x2="38913" y2="6744"/>
                        <a14:foregroundMark x1="19674" y1="6358" x2="19674" y2="6358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582" y="7898214"/>
            <a:ext cx="2583477" cy="14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8D4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32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00" y="418402"/>
            <a:ext cx="17295800" cy="94501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 txBox="1"/>
          <p:nvPr/>
        </p:nvSpPr>
        <p:spPr>
          <a:xfrm>
            <a:off x="4086185" y="991079"/>
            <a:ext cx="10501579" cy="283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Кто же они – современные педагоги - учителя?</a:t>
            </a:r>
          </a:p>
          <a:p>
            <a:pPr marL="0" marR="0" lvl="0" indent="0" algn="ctr" rtl="0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6999" b="0" i="0" u="none" strike="noStrike" cap="none" dirty="0">
              <a:solidFill>
                <a:srgbClr val="F1E894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3175779" y="9394622"/>
            <a:ext cx="12322393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Преподаватели кафедры</a:t>
            </a:r>
            <a:endParaRPr dirty="0"/>
          </a:p>
        </p:txBody>
      </p:sp>
      <p:sp>
        <p:nvSpPr>
          <p:cNvPr id="178" name="Google Shape;178;p19"/>
          <p:cNvSpPr txBox="1"/>
          <p:nvPr/>
        </p:nvSpPr>
        <p:spPr>
          <a:xfrm>
            <a:off x="771718" y="6087392"/>
            <a:ext cx="2429727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Захарова Ирина Михайловна</a:t>
            </a:r>
            <a:endParaRPr lang="en-US" dirty="0"/>
          </a:p>
        </p:txBody>
      </p:sp>
      <p:sp>
        <p:nvSpPr>
          <p:cNvPr id="182" name="Google Shape;182;p19"/>
          <p:cNvSpPr txBox="1"/>
          <p:nvPr/>
        </p:nvSpPr>
        <p:spPr>
          <a:xfrm>
            <a:off x="896065" y="7161292"/>
            <a:ext cx="2181032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Заведующий кафедрой</a:t>
            </a:r>
          </a:p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Кандидат психологических наук</a:t>
            </a:r>
          </a:p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доцент</a:t>
            </a:r>
            <a:endParaRPr sz="1800" dirty="0">
              <a:solidFill>
                <a:srgbClr val="FFFFFF"/>
              </a:solidFill>
              <a:latin typeface="Nunito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6582" y="1133547"/>
            <a:ext cx="1822350" cy="14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94013" y="1242091"/>
            <a:ext cx="1822350" cy="176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AFE5FD-9F4A-DE3C-1AE3-68D66EE6B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866" y="2893423"/>
            <a:ext cx="2424888" cy="2931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172B1E-2098-F6F5-F6E4-76D39A75BA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089" y="2829148"/>
            <a:ext cx="2424889" cy="2930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B83AFD-F5FF-A1AF-4F70-5A6C54C5A1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4889" y="2805070"/>
            <a:ext cx="2519470" cy="3037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5A47E4-7EAF-FEFB-B81F-29E21A861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5929" y="2875370"/>
            <a:ext cx="2438951" cy="2967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2A27F9-AAC4-FFFB-7370-B55146334D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45110" y="2919028"/>
            <a:ext cx="2377130" cy="2855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Google Shape;178;p19">
            <a:extLst>
              <a:ext uri="{FF2B5EF4-FFF2-40B4-BE49-F238E27FC236}">
                <a16:creationId xmlns:a16="http://schemas.microsoft.com/office/drawing/2014/main" id="{892827C4-6A77-2830-0C87-E697FEC95C9F}"/>
              </a:ext>
            </a:extLst>
          </p:cNvPr>
          <p:cNvSpPr txBox="1"/>
          <p:nvPr/>
        </p:nvSpPr>
        <p:spPr>
          <a:xfrm>
            <a:off x="3930266" y="6126202"/>
            <a:ext cx="2429727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Грахова Светлана Ивановна</a:t>
            </a:r>
            <a:endParaRPr lang="en-US" dirty="0"/>
          </a:p>
        </p:txBody>
      </p:sp>
      <p:sp>
        <p:nvSpPr>
          <p:cNvPr id="9" name="Google Shape;178;p19">
            <a:extLst>
              <a:ext uri="{FF2B5EF4-FFF2-40B4-BE49-F238E27FC236}">
                <a16:creationId xmlns:a16="http://schemas.microsoft.com/office/drawing/2014/main" id="{179774E6-74F6-3BBF-BCEE-7506382B66FC}"/>
              </a:ext>
            </a:extLst>
          </p:cNvPr>
          <p:cNvSpPr txBox="1"/>
          <p:nvPr/>
        </p:nvSpPr>
        <p:spPr>
          <a:xfrm>
            <a:off x="7110074" y="6094617"/>
            <a:ext cx="3113205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Ганиева </a:t>
            </a:r>
            <a:r>
              <a:rPr lang="ru-RU" sz="2000" b="1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Гульчачак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Рафисовна</a:t>
            </a:r>
            <a:endParaRPr lang="en-US" dirty="0"/>
          </a:p>
        </p:txBody>
      </p:sp>
      <p:sp>
        <p:nvSpPr>
          <p:cNvPr id="10" name="Google Shape;178;p19">
            <a:extLst>
              <a:ext uri="{FF2B5EF4-FFF2-40B4-BE49-F238E27FC236}">
                <a16:creationId xmlns:a16="http://schemas.microsoft.com/office/drawing/2014/main" id="{59257337-C8A7-973A-C5AE-1D4747AC3954}"/>
              </a:ext>
            </a:extLst>
          </p:cNvPr>
          <p:cNvSpPr txBox="1"/>
          <p:nvPr/>
        </p:nvSpPr>
        <p:spPr>
          <a:xfrm>
            <a:off x="10666273" y="6101197"/>
            <a:ext cx="3025569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Фархшатова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Ирина </a:t>
            </a:r>
            <a:r>
              <a:rPr lang="ru-RU" sz="2000" b="1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Абдуллаевна</a:t>
            </a:r>
            <a:endParaRPr lang="en-US" dirty="0"/>
          </a:p>
        </p:txBody>
      </p:sp>
      <p:sp>
        <p:nvSpPr>
          <p:cNvPr id="11" name="Google Shape;178;p19">
            <a:extLst>
              <a:ext uri="{FF2B5EF4-FFF2-40B4-BE49-F238E27FC236}">
                <a16:creationId xmlns:a16="http://schemas.microsoft.com/office/drawing/2014/main" id="{D16C16A8-DCE4-02B7-5D0A-BC6A236EC230}"/>
              </a:ext>
            </a:extLst>
          </p:cNvPr>
          <p:cNvSpPr txBox="1"/>
          <p:nvPr/>
        </p:nvSpPr>
        <p:spPr>
          <a:xfrm>
            <a:off x="14318811" y="6014876"/>
            <a:ext cx="2429727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Хайрутдинова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Венера </a:t>
            </a:r>
            <a:r>
              <a:rPr lang="ru-RU" sz="2000" b="1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Инсуровна</a:t>
            </a:r>
            <a:endParaRPr lang="en-US" dirty="0"/>
          </a:p>
        </p:txBody>
      </p:sp>
      <p:sp>
        <p:nvSpPr>
          <p:cNvPr id="12" name="Google Shape;182;p19">
            <a:extLst>
              <a:ext uri="{FF2B5EF4-FFF2-40B4-BE49-F238E27FC236}">
                <a16:creationId xmlns:a16="http://schemas.microsoft.com/office/drawing/2014/main" id="{E097ECE2-1964-2B7D-F21F-1390E278256B}"/>
              </a:ext>
            </a:extLst>
          </p:cNvPr>
          <p:cNvSpPr txBox="1"/>
          <p:nvPr/>
        </p:nvSpPr>
        <p:spPr>
          <a:xfrm>
            <a:off x="4086185" y="7207480"/>
            <a:ext cx="2181032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 Кандидат филологических наук</a:t>
            </a:r>
          </a:p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доцент</a:t>
            </a:r>
            <a:endParaRPr sz="1800" dirty="0">
              <a:solidFill>
                <a:srgbClr val="FFFFFF"/>
              </a:solidFill>
              <a:latin typeface="Nunito"/>
            </a:endParaRPr>
          </a:p>
        </p:txBody>
      </p:sp>
      <p:sp>
        <p:nvSpPr>
          <p:cNvPr id="13" name="Google Shape;182;p19">
            <a:extLst>
              <a:ext uri="{FF2B5EF4-FFF2-40B4-BE49-F238E27FC236}">
                <a16:creationId xmlns:a16="http://schemas.microsoft.com/office/drawing/2014/main" id="{7FDBAEA5-886B-0B0A-CC23-6FE0D58363D2}"/>
              </a:ext>
            </a:extLst>
          </p:cNvPr>
          <p:cNvSpPr txBox="1"/>
          <p:nvPr/>
        </p:nvSpPr>
        <p:spPr>
          <a:xfrm>
            <a:off x="7652030" y="7207480"/>
            <a:ext cx="2181032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Кандидат педагогических наук</a:t>
            </a:r>
          </a:p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доцент</a:t>
            </a:r>
            <a:endParaRPr sz="1800" dirty="0">
              <a:solidFill>
                <a:srgbClr val="FFFFFF"/>
              </a:solidFill>
              <a:latin typeface="Nunito"/>
            </a:endParaRPr>
          </a:p>
        </p:txBody>
      </p:sp>
      <p:sp>
        <p:nvSpPr>
          <p:cNvPr id="14" name="Google Shape;182;p19">
            <a:extLst>
              <a:ext uri="{FF2B5EF4-FFF2-40B4-BE49-F238E27FC236}">
                <a16:creationId xmlns:a16="http://schemas.microsoft.com/office/drawing/2014/main" id="{A3D03FED-EEB7-FC45-7717-A98EAFF350C7}"/>
              </a:ext>
            </a:extLst>
          </p:cNvPr>
          <p:cNvSpPr txBox="1"/>
          <p:nvPr/>
        </p:nvSpPr>
        <p:spPr>
          <a:xfrm>
            <a:off x="11088542" y="7141457"/>
            <a:ext cx="218103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Кандидат педагогических наук</a:t>
            </a:r>
          </a:p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доцент</a:t>
            </a:r>
          </a:p>
          <a:p>
            <a:pPr lvl="1" algn="ctr">
              <a:lnSpc>
                <a:spcPct val="140000"/>
              </a:lnSpc>
            </a:pPr>
            <a:endParaRPr sz="1800" dirty="0">
              <a:solidFill>
                <a:srgbClr val="FFFFFF"/>
              </a:solidFill>
              <a:latin typeface="Nunito"/>
            </a:endParaRPr>
          </a:p>
        </p:txBody>
      </p:sp>
      <p:sp>
        <p:nvSpPr>
          <p:cNvPr id="15" name="Google Shape;182;p19">
            <a:extLst>
              <a:ext uri="{FF2B5EF4-FFF2-40B4-BE49-F238E27FC236}">
                <a16:creationId xmlns:a16="http://schemas.microsoft.com/office/drawing/2014/main" id="{CE2B111D-D217-9D90-C933-C6D7568242E3}"/>
              </a:ext>
            </a:extLst>
          </p:cNvPr>
          <p:cNvSpPr txBox="1"/>
          <p:nvPr/>
        </p:nvSpPr>
        <p:spPr>
          <a:xfrm>
            <a:off x="14554064" y="7207480"/>
            <a:ext cx="2181032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Кандидат филологических наук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доцент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1" algn="ctr">
              <a:lnSpc>
                <a:spcPct val="140000"/>
              </a:lnSpc>
            </a:pPr>
            <a:endParaRPr sz="1800" dirty="0">
              <a:solidFill>
                <a:srgbClr val="FFFFFF"/>
              </a:solidFill>
              <a:latin typeface="Nunito"/>
            </a:endParaRPr>
          </a:p>
        </p:txBody>
      </p:sp>
      <p:pic>
        <p:nvPicPr>
          <p:cNvPr id="2050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3D419E4E-F7CC-01A8-D9A3-9DE569DF3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134" y="8758674"/>
            <a:ext cx="1674219" cy="10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75517"/>
            <a:ext cx="18288000" cy="132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00" y="418402"/>
            <a:ext cx="17295800" cy="94501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 txBox="1"/>
          <p:nvPr/>
        </p:nvSpPr>
        <p:spPr>
          <a:xfrm>
            <a:off x="4216410" y="992136"/>
            <a:ext cx="10501579" cy="283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Кто же они – современные педагоги - учителя?</a:t>
            </a:r>
          </a:p>
          <a:p>
            <a:pPr marL="0" marR="0" lvl="0" indent="0" algn="ctr" rtl="0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6999" b="0" i="0" u="none" strike="noStrike" cap="none" dirty="0">
              <a:solidFill>
                <a:srgbClr val="F1E894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2982803" y="9377205"/>
            <a:ext cx="12322393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Преподаватели кафедры</a:t>
            </a:r>
            <a:endParaRPr dirty="0"/>
          </a:p>
        </p:txBody>
      </p:sp>
      <p:pic>
        <p:nvPicPr>
          <p:cNvPr id="185" name="Google Shape;18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1628" y="1363800"/>
            <a:ext cx="1822350" cy="14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94013" y="1242091"/>
            <a:ext cx="1822350" cy="176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9FE51B-FFD2-0E5B-A1E7-929A718445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882" y="3117084"/>
            <a:ext cx="3001610" cy="3605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C2A649-BED9-7D67-AC12-90D67E4B0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6539" y="3095096"/>
            <a:ext cx="3005252" cy="3648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BB4445-A206-2485-2565-C93D7B35F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2485" y="2989454"/>
            <a:ext cx="3005252" cy="3648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719395-B358-F271-31AA-7FA98DC88F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47502" y="2989454"/>
            <a:ext cx="3037919" cy="3648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Google Shape;178;p19">
            <a:extLst>
              <a:ext uri="{FF2B5EF4-FFF2-40B4-BE49-F238E27FC236}">
                <a16:creationId xmlns:a16="http://schemas.microsoft.com/office/drawing/2014/main" id="{A5C42465-B3C2-011A-49CC-105E18CAC76F}"/>
              </a:ext>
            </a:extLst>
          </p:cNvPr>
          <p:cNvSpPr txBox="1"/>
          <p:nvPr/>
        </p:nvSpPr>
        <p:spPr>
          <a:xfrm>
            <a:off x="1500397" y="6790788"/>
            <a:ext cx="2429727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Беляева Нина Леонидовна</a:t>
            </a:r>
            <a:endParaRPr lang="en-US" dirty="0"/>
          </a:p>
        </p:txBody>
      </p:sp>
      <p:sp>
        <p:nvSpPr>
          <p:cNvPr id="9" name="Google Shape;178;p19">
            <a:extLst>
              <a:ext uri="{FF2B5EF4-FFF2-40B4-BE49-F238E27FC236}">
                <a16:creationId xmlns:a16="http://schemas.microsoft.com/office/drawing/2014/main" id="{41BE7575-22CF-6AB6-039E-F38717294FDC}"/>
              </a:ext>
            </a:extLst>
          </p:cNvPr>
          <p:cNvSpPr txBox="1"/>
          <p:nvPr/>
        </p:nvSpPr>
        <p:spPr>
          <a:xfrm>
            <a:off x="5305681" y="6776442"/>
            <a:ext cx="3812218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Шарафетдинова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Зимфира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Габдрахмановна</a:t>
            </a:r>
            <a:endParaRPr lang="en-US" dirty="0"/>
          </a:p>
        </p:txBody>
      </p:sp>
      <p:sp>
        <p:nvSpPr>
          <p:cNvPr id="10" name="Google Shape;178;p19">
            <a:extLst>
              <a:ext uri="{FF2B5EF4-FFF2-40B4-BE49-F238E27FC236}">
                <a16:creationId xmlns:a16="http://schemas.microsoft.com/office/drawing/2014/main" id="{A1830091-D2B3-6332-21FD-D47F61E2ED0C}"/>
              </a:ext>
            </a:extLst>
          </p:cNvPr>
          <p:cNvSpPr txBox="1"/>
          <p:nvPr/>
        </p:nvSpPr>
        <p:spPr>
          <a:xfrm>
            <a:off x="10075516" y="6693373"/>
            <a:ext cx="2429727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Батула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Камиля Маратовна</a:t>
            </a:r>
            <a:endParaRPr lang="en-US" dirty="0"/>
          </a:p>
        </p:txBody>
      </p:sp>
      <p:sp>
        <p:nvSpPr>
          <p:cNvPr id="11" name="Google Shape;178;p19">
            <a:extLst>
              <a:ext uri="{FF2B5EF4-FFF2-40B4-BE49-F238E27FC236}">
                <a16:creationId xmlns:a16="http://schemas.microsoft.com/office/drawing/2014/main" id="{D4079048-12C4-9617-69D6-A44D4DE67B5A}"/>
              </a:ext>
            </a:extLst>
          </p:cNvPr>
          <p:cNvSpPr txBox="1"/>
          <p:nvPr/>
        </p:nvSpPr>
        <p:spPr>
          <a:xfrm>
            <a:off x="14251597" y="6693373"/>
            <a:ext cx="2429727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2000" b="1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Муллахметова Алсу </a:t>
            </a:r>
            <a:r>
              <a:rPr lang="ru-RU" sz="2000" b="1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Дамировна</a:t>
            </a:r>
            <a:endParaRPr lang="en-US" dirty="0"/>
          </a:p>
        </p:txBody>
      </p:sp>
      <p:sp>
        <p:nvSpPr>
          <p:cNvPr id="12" name="Google Shape;182;p19">
            <a:extLst>
              <a:ext uri="{FF2B5EF4-FFF2-40B4-BE49-F238E27FC236}">
                <a16:creationId xmlns:a16="http://schemas.microsoft.com/office/drawing/2014/main" id="{181F2A53-990C-B5D4-D065-9CECB64B3489}"/>
              </a:ext>
            </a:extLst>
          </p:cNvPr>
          <p:cNvSpPr txBox="1"/>
          <p:nvPr/>
        </p:nvSpPr>
        <p:spPr>
          <a:xfrm>
            <a:off x="1624745" y="7826011"/>
            <a:ext cx="2181032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Кандидат педагогических наук</a:t>
            </a:r>
          </a:p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доцент</a:t>
            </a:r>
            <a:endParaRPr sz="1800" dirty="0">
              <a:solidFill>
                <a:srgbClr val="FFFFFF"/>
              </a:solidFill>
              <a:latin typeface="Nunito"/>
            </a:endParaRPr>
          </a:p>
        </p:txBody>
      </p:sp>
      <p:sp>
        <p:nvSpPr>
          <p:cNvPr id="13" name="Google Shape;182;p19">
            <a:extLst>
              <a:ext uri="{FF2B5EF4-FFF2-40B4-BE49-F238E27FC236}">
                <a16:creationId xmlns:a16="http://schemas.microsoft.com/office/drawing/2014/main" id="{C220A3B2-9463-A153-0696-A3867ECF5B7F}"/>
              </a:ext>
            </a:extLst>
          </p:cNvPr>
          <p:cNvSpPr txBox="1"/>
          <p:nvPr/>
        </p:nvSpPr>
        <p:spPr>
          <a:xfrm>
            <a:off x="5974478" y="7837645"/>
            <a:ext cx="2181032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 Кандидат филологических наук</a:t>
            </a:r>
          </a:p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доцент</a:t>
            </a:r>
            <a:endParaRPr sz="1800" dirty="0">
              <a:solidFill>
                <a:srgbClr val="FFFFFF"/>
              </a:solidFill>
              <a:latin typeface="Nunito"/>
            </a:endParaRPr>
          </a:p>
        </p:txBody>
      </p:sp>
      <p:sp>
        <p:nvSpPr>
          <p:cNvPr id="14" name="Google Shape;182;p19">
            <a:extLst>
              <a:ext uri="{FF2B5EF4-FFF2-40B4-BE49-F238E27FC236}">
                <a16:creationId xmlns:a16="http://schemas.microsoft.com/office/drawing/2014/main" id="{7EB323CF-7424-0484-8D46-DCA2164C06EB}"/>
              </a:ext>
            </a:extLst>
          </p:cNvPr>
          <p:cNvSpPr txBox="1"/>
          <p:nvPr/>
        </p:nvSpPr>
        <p:spPr>
          <a:xfrm>
            <a:off x="10199863" y="7693647"/>
            <a:ext cx="2181032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 старший преподаватель</a:t>
            </a:r>
            <a:endParaRPr sz="1800" dirty="0">
              <a:solidFill>
                <a:srgbClr val="FFFFFF"/>
              </a:solidFill>
              <a:latin typeface="Nunito"/>
            </a:endParaRPr>
          </a:p>
        </p:txBody>
      </p:sp>
      <p:sp>
        <p:nvSpPr>
          <p:cNvPr id="15" name="Google Shape;182;p19">
            <a:extLst>
              <a:ext uri="{FF2B5EF4-FFF2-40B4-BE49-F238E27FC236}">
                <a16:creationId xmlns:a16="http://schemas.microsoft.com/office/drawing/2014/main" id="{9B7DC6B8-6977-EF98-DE29-ADE3F159D93B}"/>
              </a:ext>
            </a:extLst>
          </p:cNvPr>
          <p:cNvSpPr txBox="1"/>
          <p:nvPr/>
        </p:nvSpPr>
        <p:spPr>
          <a:xfrm>
            <a:off x="14482223" y="7805874"/>
            <a:ext cx="218103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ru-RU" sz="1800" dirty="0">
                <a:solidFill>
                  <a:srgbClr val="FFFFFF"/>
                </a:solidFill>
                <a:latin typeface="Nunito"/>
              </a:rPr>
              <a:t>преподаватель</a:t>
            </a:r>
            <a:endParaRPr sz="1800" dirty="0">
              <a:solidFill>
                <a:srgbClr val="FFFFFF"/>
              </a:solidFill>
              <a:latin typeface="Nunito"/>
            </a:endParaRPr>
          </a:p>
        </p:txBody>
      </p:sp>
      <p:pic>
        <p:nvPicPr>
          <p:cNvPr id="3076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588B64A-3FF8-08C2-5B0F-852203F4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26" b="93145" l="1426" r="98340">
                        <a14:foregroundMark x1="32773" y1="16484" x2="27363" y2="19219"/>
                        <a14:foregroundMark x1="27363" y1="19219" x2="20527" y2="25664"/>
                        <a14:foregroundMark x1="20527" y1="25664" x2="16445" y2="43711"/>
                        <a14:foregroundMark x1="16445" y1="43711" x2="18594" y2="58770"/>
                        <a14:foregroundMark x1="18594" y1="58770" x2="30215" y2="72305"/>
                        <a14:foregroundMark x1="30215" y1="72305" x2="43145" y2="80371"/>
                        <a14:foregroundMark x1="43145" y1="80371" x2="49629" y2="82480"/>
                        <a14:foregroundMark x1="49629" y1="82480" x2="55664" y2="82773"/>
                        <a14:foregroundMark x1="55664" y1="82773" x2="61523" y2="81563"/>
                        <a14:foregroundMark x1="61523" y1="81563" x2="66328" y2="77734"/>
                        <a14:foregroundMark x1="66328" y1="77734" x2="72637" y2="66523"/>
                        <a14:foregroundMark x1="72637" y1="66523" x2="75586" y2="48887"/>
                        <a14:foregroundMark x1="75586" y1="48887" x2="73438" y2="37773"/>
                        <a14:foregroundMark x1="73438" y1="37773" x2="70527" y2="31699"/>
                        <a14:foregroundMark x1="70527" y1="31699" x2="55254" y2="22266"/>
                        <a14:foregroundMark x1="55254" y1="22266" x2="30859" y2="14883"/>
                        <a14:foregroundMark x1="30859" y1="14883" x2="29082" y2="14824"/>
                        <a14:foregroundMark x1="48145" y1="10000" x2="55488" y2="11602"/>
                        <a14:foregroundMark x1="55488" y1="11602" x2="78848" y2="26855"/>
                        <a14:foregroundMark x1="78848" y1="26855" x2="93711" y2="45176"/>
                        <a14:foregroundMark x1="93711" y1="45176" x2="96445" y2="55039"/>
                        <a14:foregroundMark x1="96445" y1="55039" x2="93516" y2="63711"/>
                        <a14:foregroundMark x1="93516" y1="63711" x2="90215" y2="67480"/>
                        <a14:foregroundMark x1="90215" y1="67480" x2="64473" y2="79219"/>
                        <a14:foregroundMark x1="64473" y1="79219" x2="32266" y2="81523"/>
                        <a14:foregroundMark x1="32266" y1="81523" x2="23965" y2="79375"/>
                        <a14:foregroundMark x1="23965" y1="79375" x2="13965" y2="70547"/>
                        <a14:foregroundMark x1="13965" y1="70547" x2="10117" y2="61621"/>
                        <a14:foregroundMark x1="10117" y1="61621" x2="10039" y2="54375"/>
                        <a14:foregroundMark x1="10039" y1="54375" x2="19004" y2="38750"/>
                        <a14:foregroundMark x1="19004" y1="38750" x2="21484" y2="36289"/>
                        <a14:foregroundMark x1="32969" y1="7969" x2="23262" y2="11406"/>
                        <a14:foregroundMark x1="23262" y1="11406" x2="17598" y2="15371"/>
                        <a14:foregroundMark x1="17598" y1="15371" x2="14453" y2="19844"/>
                        <a14:foregroundMark x1="14453" y1="19844" x2="10293" y2="41445"/>
                        <a14:foregroundMark x1="10293" y1="41445" x2="12266" y2="62266"/>
                        <a14:foregroundMark x1="12266" y1="62266" x2="15078" y2="70898"/>
                        <a14:foregroundMark x1="15078" y1="70898" x2="19824" y2="76934"/>
                        <a14:foregroundMark x1="19824" y1="76934" x2="31777" y2="83594"/>
                        <a14:foregroundMark x1="31777" y1="83594" x2="43672" y2="86777"/>
                        <a14:foregroundMark x1="43672" y1="86777" x2="51621" y2="87188"/>
                        <a14:foregroundMark x1="51621" y1="87188" x2="68438" y2="84219"/>
                        <a14:foregroundMark x1="68438" y1="84219" x2="75410" y2="80781"/>
                        <a14:foregroundMark x1="75410" y1="80781" x2="79883" y2="74746"/>
                        <a14:foregroundMark x1="79883" y1="74746" x2="85918" y2="53633"/>
                        <a14:foregroundMark x1="85918" y1="53633" x2="85625" y2="41484"/>
                        <a14:foregroundMark x1="85625" y1="41484" x2="80859" y2="29180"/>
                        <a14:foregroundMark x1="80859" y1="29180" x2="72598" y2="20078"/>
                        <a14:foregroundMark x1="72598" y1="20078" x2="64668" y2="14414"/>
                        <a14:foregroundMark x1="64668" y1="14414" x2="31035" y2="10039"/>
                        <a14:foregroundMark x1="31035" y1="10039" x2="29453" y2="10176"/>
                        <a14:foregroundMark x1="8516" y1="23145" x2="4824" y2="40293"/>
                        <a14:foregroundMark x1="4824" y1="40293" x2="5449" y2="63027"/>
                        <a14:foregroundMark x1="5449" y1="63027" x2="10781" y2="74551"/>
                        <a14:foregroundMark x1="10781" y1="74551" x2="21660" y2="85625"/>
                        <a14:foregroundMark x1="21660" y1="85625" x2="33848" y2="92031"/>
                        <a14:foregroundMark x1="33848" y1="92031" x2="50586" y2="93223"/>
                        <a14:foregroundMark x1="50586" y1="93223" x2="74180" y2="89043"/>
                        <a14:foregroundMark x1="74180" y1="89043" x2="84004" y2="83008"/>
                        <a14:foregroundMark x1="84004" y1="83008" x2="89453" y2="74453"/>
                        <a14:foregroundMark x1="89453" y1="74453" x2="93223" y2="59746"/>
                        <a14:foregroundMark x1="93223" y1="59746" x2="93438" y2="41699"/>
                        <a14:foregroundMark x1="93438" y1="41699" x2="91621" y2="36777"/>
                        <a14:foregroundMark x1="91621" y1="36777" x2="66660" y2="12305"/>
                        <a14:foregroundMark x1="66660" y1="12305" x2="60254" y2="8516"/>
                        <a14:foregroundMark x1="60254" y1="8516" x2="44082" y2="7402"/>
                        <a14:foregroundMark x1="28516" y1="8340" x2="47676" y2="5449"/>
                        <a14:foregroundMark x1="47676" y1="5449" x2="70957" y2="9043"/>
                        <a14:foregroundMark x1="70957" y1="9043" x2="83633" y2="20488"/>
                        <a14:foregroundMark x1="83633" y1="20488" x2="91895" y2="37070"/>
                        <a14:foregroundMark x1="91895" y1="37070" x2="94629" y2="54336"/>
                        <a14:foregroundMark x1="94629" y1="54336" x2="93887" y2="61660"/>
                        <a14:foregroundMark x1="73711" y1="90742" x2="47676" y2="93105"/>
                        <a14:foregroundMark x1="47676" y1="93105" x2="30625" y2="92109"/>
                        <a14:foregroundMark x1="30625" y1="92109" x2="29258" y2="91660"/>
                        <a14:foregroundMark x1="7598" y1="73145" x2="2852" y2="59141"/>
                        <a14:foregroundMark x1="2852" y1="59141" x2="6113" y2="29453"/>
                        <a14:foregroundMark x1="6113" y1="29453" x2="8848" y2="25371"/>
                        <a14:foregroundMark x1="8848" y1="25371" x2="9824" y2="24824"/>
                        <a14:foregroundMark x1="7773" y1="25547" x2="3926" y2="44004"/>
                        <a14:foregroundMark x1="3926" y1="44004" x2="4219" y2="63594"/>
                        <a14:foregroundMark x1="4219" y1="63594" x2="7598" y2="72773"/>
                        <a14:foregroundMark x1="2227" y1="62773" x2="371" y2="51367"/>
                        <a14:foregroundMark x1="371" y1="51367" x2="1445" y2="39512"/>
                        <a14:foregroundMark x1="1445" y1="39512" x2="2969" y2="36113"/>
                        <a14:foregroundMark x1="27969" y1="6855" x2="49824" y2="3223"/>
                        <a14:foregroundMark x1="49824" y1="3223" x2="56973" y2="3105"/>
                        <a14:foregroundMark x1="56973" y1="3105" x2="61602" y2="3672"/>
                        <a14:foregroundMark x1="61602" y1="3672" x2="74258" y2="10000"/>
                        <a14:foregroundMark x1="63711" y1="4629" x2="46777" y2="1113"/>
                        <a14:foregroundMark x1="46777" y1="1113" x2="42148" y2="1445"/>
                        <a14:foregroundMark x1="42148" y1="1445" x2="41660" y2="1660"/>
                        <a14:foregroundMark x1="94824" y1="34082" x2="97969" y2="44102"/>
                        <a14:foregroundMark x1="97969" y1="44102" x2="98340" y2="61484"/>
                        <a14:foregroundMark x1="74082" y1="92227" x2="57520" y2="95332"/>
                        <a14:foregroundMark x1="57520" y1="95332" x2="29414" y2="93145"/>
                        <a14:foregroundMark x1="29414" y1="93145" x2="29258" y2="9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199" y="8243489"/>
            <a:ext cx="2267432" cy="22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60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8D4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45" y="56397"/>
            <a:ext cx="18288000" cy="132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00" y="570802"/>
            <a:ext cx="17295800" cy="945019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7"/>
          <p:cNvSpPr/>
          <p:nvPr/>
        </p:nvSpPr>
        <p:spPr>
          <a:xfrm>
            <a:off x="2033228" y="7041471"/>
            <a:ext cx="5418404" cy="2472763"/>
          </a:xfrm>
          <a:custGeom>
            <a:avLst/>
            <a:gdLst/>
            <a:ahLst/>
            <a:cxnLst/>
            <a:rect l="l" t="t" r="r" b="b"/>
            <a:pathLst>
              <a:path w="5418404" h="2472763" extrusionOk="0">
                <a:moveTo>
                  <a:pt x="0" y="0"/>
                </a:moveTo>
                <a:lnTo>
                  <a:pt x="5418404" y="0"/>
                </a:lnTo>
                <a:lnTo>
                  <a:pt x="5418404" y="2472763"/>
                </a:lnTo>
                <a:lnTo>
                  <a:pt x="0" y="2472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0" name="Google Shape;310;p27"/>
          <p:cNvSpPr/>
          <p:nvPr/>
        </p:nvSpPr>
        <p:spPr>
          <a:xfrm>
            <a:off x="6075972" y="6208556"/>
            <a:ext cx="1375660" cy="1207142"/>
          </a:xfrm>
          <a:custGeom>
            <a:avLst/>
            <a:gdLst/>
            <a:ahLst/>
            <a:cxnLst/>
            <a:rect l="l" t="t" r="r" b="b"/>
            <a:pathLst>
              <a:path w="1375660" h="1207142" extrusionOk="0">
                <a:moveTo>
                  <a:pt x="0" y="0"/>
                </a:moveTo>
                <a:lnTo>
                  <a:pt x="1375660" y="0"/>
                </a:lnTo>
                <a:lnTo>
                  <a:pt x="1375660" y="1207142"/>
                </a:lnTo>
                <a:lnTo>
                  <a:pt x="0" y="1207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1" name="Google Shape;311;p27"/>
          <p:cNvSpPr txBox="1"/>
          <p:nvPr/>
        </p:nvSpPr>
        <p:spPr>
          <a:xfrm>
            <a:off x="1809955" y="2538095"/>
            <a:ext cx="6604493" cy="275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999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НАПРАВЛЕНИЯ ПОДГОТОВКИ</a:t>
            </a:r>
            <a:endParaRPr dirty="0"/>
          </a:p>
        </p:txBody>
      </p:sp>
      <p:sp>
        <p:nvSpPr>
          <p:cNvPr id="312" name="Google Shape;312;p27"/>
          <p:cNvSpPr txBox="1"/>
          <p:nvPr/>
        </p:nvSpPr>
        <p:spPr>
          <a:xfrm>
            <a:off x="7743561" y="1180254"/>
            <a:ext cx="7359347" cy="8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7BCFFB"/>
                </a:solidFill>
                <a:latin typeface="Paytone One"/>
                <a:ea typeface="Paytone One"/>
                <a:cs typeface="Paytone One"/>
                <a:sym typeface="Paytone One"/>
              </a:rPr>
              <a:t>44.03.05 </a:t>
            </a:r>
            <a:endParaRPr sz="500" dirty="0"/>
          </a:p>
        </p:txBody>
      </p:sp>
      <p:sp>
        <p:nvSpPr>
          <p:cNvPr id="315" name="Google Shape;315;p27"/>
          <p:cNvSpPr txBox="1"/>
          <p:nvPr/>
        </p:nvSpPr>
        <p:spPr>
          <a:xfrm>
            <a:off x="8305144" y="1854298"/>
            <a:ext cx="9858111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Педагогическое образование с двумя профилями подготовки: 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“Начальное образование и Иностранный язык”;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“Начальное образование и Дошкольное образование”; 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“Дошкольное образование и Начальное образование”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“Дошкольное образование и Логопедия”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000" b="0" i="0" u="none" strike="noStrike" cap="none" dirty="0"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" name="Google Shape;312;p27">
            <a:extLst>
              <a:ext uri="{FF2B5EF4-FFF2-40B4-BE49-F238E27FC236}">
                <a16:creationId xmlns:a16="http://schemas.microsoft.com/office/drawing/2014/main" id="{0033D4FD-B292-D1B8-1E11-86F5B67D0F07}"/>
              </a:ext>
            </a:extLst>
          </p:cNvPr>
          <p:cNvSpPr txBox="1"/>
          <p:nvPr/>
        </p:nvSpPr>
        <p:spPr>
          <a:xfrm>
            <a:off x="7781389" y="4414699"/>
            <a:ext cx="7359347" cy="8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7BCFFB"/>
                </a:solidFill>
                <a:latin typeface="Paytone One"/>
                <a:ea typeface="Paytone One"/>
                <a:cs typeface="Paytone One"/>
                <a:sym typeface="Paytone One"/>
              </a:rPr>
              <a:t>44.03.0</a:t>
            </a:r>
            <a:r>
              <a:rPr lang="ru-RU" sz="4800" b="0" i="0" u="none" strike="noStrike" cap="none" dirty="0">
                <a:solidFill>
                  <a:srgbClr val="7BCFFB"/>
                </a:solidFill>
                <a:latin typeface="Paytone One"/>
                <a:ea typeface="Paytone One"/>
                <a:cs typeface="Paytone One"/>
                <a:sym typeface="Paytone One"/>
              </a:rPr>
              <a:t>1</a:t>
            </a:r>
            <a:r>
              <a:rPr lang="en-US" sz="4800" b="0" i="0" u="none" strike="noStrike" cap="none" dirty="0">
                <a:solidFill>
                  <a:srgbClr val="7BCFF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endParaRPr sz="500" dirty="0"/>
          </a:p>
        </p:txBody>
      </p:sp>
      <p:sp>
        <p:nvSpPr>
          <p:cNvPr id="3" name="Google Shape;312;p27">
            <a:extLst>
              <a:ext uri="{FF2B5EF4-FFF2-40B4-BE49-F238E27FC236}">
                <a16:creationId xmlns:a16="http://schemas.microsoft.com/office/drawing/2014/main" id="{963D53B2-5662-C8E0-9A01-0BD6B0244562}"/>
              </a:ext>
            </a:extLst>
          </p:cNvPr>
          <p:cNvSpPr txBox="1"/>
          <p:nvPr/>
        </p:nvSpPr>
        <p:spPr>
          <a:xfrm>
            <a:off x="7975387" y="6334571"/>
            <a:ext cx="7359347" cy="8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7BCFFB"/>
                </a:solidFill>
                <a:latin typeface="Paytone One"/>
                <a:ea typeface="Paytone One"/>
                <a:cs typeface="Paytone One"/>
                <a:sym typeface="Paytone One"/>
              </a:rPr>
              <a:t>44.04.01</a:t>
            </a:r>
            <a:endParaRPr sz="500" dirty="0"/>
          </a:p>
        </p:txBody>
      </p:sp>
      <p:sp>
        <p:nvSpPr>
          <p:cNvPr id="4" name="Google Shape;315;p27">
            <a:extLst>
              <a:ext uri="{FF2B5EF4-FFF2-40B4-BE49-F238E27FC236}">
                <a16:creationId xmlns:a16="http://schemas.microsoft.com/office/drawing/2014/main" id="{8921D705-D648-AFC9-D950-C2B304428A57}"/>
              </a:ext>
            </a:extLst>
          </p:cNvPr>
          <p:cNvSpPr txBox="1"/>
          <p:nvPr/>
        </p:nvSpPr>
        <p:spPr>
          <a:xfrm>
            <a:off x="8432564" y="5177906"/>
            <a:ext cx="8895550" cy="96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Педагогическое образование, профиль Начальное образование.</a:t>
            </a:r>
            <a:endParaRPr lang="ru-RU" sz="3000" b="0" i="0" u="none" strike="noStrike" cap="none" dirty="0"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5" name="Google Shape;315;p27">
            <a:extLst>
              <a:ext uri="{FF2B5EF4-FFF2-40B4-BE49-F238E27FC236}">
                <a16:creationId xmlns:a16="http://schemas.microsoft.com/office/drawing/2014/main" id="{F3EDFE36-CD7C-46A4-3C62-C16E4214BC05}"/>
              </a:ext>
            </a:extLst>
          </p:cNvPr>
          <p:cNvSpPr txBox="1"/>
          <p:nvPr/>
        </p:nvSpPr>
        <p:spPr>
          <a:xfrm>
            <a:off x="8414448" y="7083101"/>
            <a:ext cx="8895550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Педагогическое образование, профиль подготовки: “Инновационная начальная школа”;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“Управление и оценка качества в начальном образовании”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b="0" i="0" u="none" strike="noStrike" cap="none" dirty="0"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pic>
        <p:nvPicPr>
          <p:cNvPr id="6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445E3C17-D8C0-9132-B43F-4638276E6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26" b="93145" l="1426" r="98340">
                        <a14:foregroundMark x1="32773" y1="16484" x2="27363" y2="19219"/>
                        <a14:foregroundMark x1="27363" y1="19219" x2="20527" y2="25664"/>
                        <a14:foregroundMark x1="20527" y1="25664" x2="16445" y2="43711"/>
                        <a14:foregroundMark x1="16445" y1="43711" x2="18594" y2="58770"/>
                        <a14:foregroundMark x1="18594" y1="58770" x2="30215" y2="72305"/>
                        <a14:foregroundMark x1="30215" y1="72305" x2="43145" y2="80371"/>
                        <a14:foregroundMark x1="43145" y1="80371" x2="49629" y2="82480"/>
                        <a14:foregroundMark x1="49629" y1="82480" x2="55664" y2="82773"/>
                        <a14:foregroundMark x1="55664" y1="82773" x2="61523" y2="81563"/>
                        <a14:foregroundMark x1="61523" y1="81563" x2="66328" y2="77734"/>
                        <a14:foregroundMark x1="66328" y1="77734" x2="72637" y2="66523"/>
                        <a14:foregroundMark x1="72637" y1="66523" x2="75586" y2="48887"/>
                        <a14:foregroundMark x1="75586" y1="48887" x2="73438" y2="37773"/>
                        <a14:foregroundMark x1="73438" y1="37773" x2="70527" y2="31699"/>
                        <a14:foregroundMark x1="70527" y1="31699" x2="55254" y2="22266"/>
                        <a14:foregroundMark x1="55254" y1="22266" x2="30859" y2="14883"/>
                        <a14:foregroundMark x1="30859" y1="14883" x2="29082" y2="14824"/>
                        <a14:foregroundMark x1="48145" y1="10000" x2="55488" y2="11602"/>
                        <a14:foregroundMark x1="55488" y1="11602" x2="78848" y2="26855"/>
                        <a14:foregroundMark x1="78848" y1="26855" x2="93711" y2="45176"/>
                        <a14:foregroundMark x1="93711" y1="45176" x2="96445" y2="55039"/>
                        <a14:foregroundMark x1="96445" y1="55039" x2="93516" y2="63711"/>
                        <a14:foregroundMark x1="93516" y1="63711" x2="90215" y2="67480"/>
                        <a14:foregroundMark x1="90215" y1="67480" x2="64473" y2="79219"/>
                        <a14:foregroundMark x1="64473" y1="79219" x2="32266" y2="81523"/>
                        <a14:foregroundMark x1="32266" y1="81523" x2="23965" y2="79375"/>
                        <a14:foregroundMark x1="23965" y1="79375" x2="13965" y2="70547"/>
                        <a14:foregroundMark x1="13965" y1="70547" x2="10117" y2="61621"/>
                        <a14:foregroundMark x1="10117" y1="61621" x2="10039" y2="54375"/>
                        <a14:foregroundMark x1="10039" y1="54375" x2="19004" y2="38750"/>
                        <a14:foregroundMark x1="19004" y1="38750" x2="21484" y2="36289"/>
                        <a14:foregroundMark x1="32969" y1="7969" x2="23262" y2="11406"/>
                        <a14:foregroundMark x1="23262" y1="11406" x2="17598" y2="15371"/>
                        <a14:foregroundMark x1="17598" y1="15371" x2="14453" y2="19844"/>
                        <a14:foregroundMark x1="14453" y1="19844" x2="10293" y2="41445"/>
                        <a14:foregroundMark x1="10293" y1="41445" x2="12266" y2="62266"/>
                        <a14:foregroundMark x1="12266" y1="62266" x2="15078" y2="70898"/>
                        <a14:foregroundMark x1="15078" y1="70898" x2="19824" y2="76934"/>
                        <a14:foregroundMark x1="19824" y1="76934" x2="31777" y2="83594"/>
                        <a14:foregroundMark x1="31777" y1="83594" x2="43672" y2="86777"/>
                        <a14:foregroundMark x1="43672" y1="86777" x2="51621" y2="87188"/>
                        <a14:foregroundMark x1="51621" y1="87188" x2="68438" y2="84219"/>
                        <a14:foregroundMark x1="68438" y1="84219" x2="75410" y2="80781"/>
                        <a14:foregroundMark x1="75410" y1="80781" x2="79883" y2="74746"/>
                        <a14:foregroundMark x1="79883" y1="74746" x2="85918" y2="53633"/>
                        <a14:foregroundMark x1="85918" y1="53633" x2="85625" y2="41484"/>
                        <a14:foregroundMark x1="85625" y1="41484" x2="80859" y2="29180"/>
                        <a14:foregroundMark x1="80859" y1="29180" x2="72598" y2="20078"/>
                        <a14:foregroundMark x1="72598" y1="20078" x2="64668" y2="14414"/>
                        <a14:foregroundMark x1="64668" y1="14414" x2="31035" y2="10039"/>
                        <a14:foregroundMark x1="31035" y1="10039" x2="29453" y2="10176"/>
                        <a14:foregroundMark x1="8516" y1="23145" x2="4824" y2="40293"/>
                        <a14:foregroundMark x1="4824" y1="40293" x2="5449" y2="63027"/>
                        <a14:foregroundMark x1="5449" y1="63027" x2="10781" y2="74551"/>
                        <a14:foregroundMark x1="10781" y1="74551" x2="21660" y2="85625"/>
                        <a14:foregroundMark x1="21660" y1="85625" x2="33848" y2="92031"/>
                        <a14:foregroundMark x1="33848" y1="92031" x2="50586" y2="93223"/>
                        <a14:foregroundMark x1="50586" y1="93223" x2="74180" y2="89043"/>
                        <a14:foregroundMark x1="74180" y1="89043" x2="84004" y2="83008"/>
                        <a14:foregroundMark x1="84004" y1="83008" x2="89453" y2="74453"/>
                        <a14:foregroundMark x1="89453" y1="74453" x2="93223" y2="59746"/>
                        <a14:foregroundMark x1="93223" y1="59746" x2="93438" y2="41699"/>
                        <a14:foregroundMark x1="93438" y1="41699" x2="91621" y2="36777"/>
                        <a14:foregroundMark x1="91621" y1="36777" x2="66660" y2="12305"/>
                        <a14:foregroundMark x1="66660" y1="12305" x2="60254" y2="8516"/>
                        <a14:foregroundMark x1="60254" y1="8516" x2="44082" y2="7402"/>
                        <a14:foregroundMark x1="28516" y1="8340" x2="47676" y2="5449"/>
                        <a14:foregroundMark x1="47676" y1="5449" x2="70957" y2="9043"/>
                        <a14:foregroundMark x1="70957" y1="9043" x2="83633" y2="20488"/>
                        <a14:foregroundMark x1="83633" y1="20488" x2="91895" y2="37070"/>
                        <a14:foregroundMark x1="91895" y1="37070" x2="94629" y2="54336"/>
                        <a14:foregroundMark x1="94629" y1="54336" x2="93887" y2="61660"/>
                        <a14:foregroundMark x1="73711" y1="90742" x2="47676" y2="93105"/>
                        <a14:foregroundMark x1="47676" y1="93105" x2="30625" y2="92109"/>
                        <a14:foregroundMark x1="30625" y1="92109" x2="29258" y2="91660"/>
                        <a14:foregroundMark x1="7598" y1="73145" x2="2852" y2="59141"/>
                        <a14:foregroundMark x1="2852" y1="59141" x2="6113" y2="29453"/>
                        <a14:foregroundMark x1="6113" y1="29453" x2="8848" y2="25371"/>
                        <a14:foregroundMark x1="8848" y1="25371" x2="9824" y2="24824"/>
                        <a14:foregroundMark x1="7773" y1="25547" x2="3926" y2="44004"/>
                        <a14:foregroundMark x1="3926" y1="44004" x2="4219" y2="63594"/>
                        <a14:foregroundMark x1="4219" y1="63594" x2="7598" y2="72773"/>
                        <a14:foregroundMark x1="2227" y1="62773" x2="371" y2="51367"/>
                        <a14:foregroundMark x1="371" y1="51367" x2="1445" y2="39512"/>
                        <a14:foregroundMark x1="1445" y1="39512" x2="2969" y2="36113"/>
                        <a14:foregroundMark x1="27969" y1="6855" x2="49824" y2="3223"/>
                        <a14:foregroundMark x1="49824" y1="3223" x2="56973" y2="3105"/>
                        <a14:foregroundMark x1="56973" y1="3105" x2="61602" y2="3672"/>
                        <a14:foregroundMark x1="61602" y1="3672" x2="74258" y2="10000"/>
                        <a14:foregroundMark x1="63711" y1="4629" x2="46777" y2="1113"/>
                        <a14:foregroundMark x1="46777" y1="1113" x2="42148" y2="1445"/>
                        <a14:foregroundMark x1="42148" y1="1445" x2="41660" y2="1660"/>
                        <a14:foregroundMark x1="94824" y1="34082" x2="97969" y2="44102"/>
                        <a14:foregroundMark x1="97969" y1="44102" x2="98340" y2="61484"/>
                        <a14:foregroundMark x1="74082" y1="92227" x2="57520" y2="95332"/>
                        <a14:foregroundMark x1="57520" y1="95332" x2="29414" y2="93145"/>
                        <a14:foregroundMark x1="29414" y1="93145" x2="29258" y2="9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303" y="8466860"/>
            <a:ext cx="2267432" cy="22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8D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655" y="-96003"/>
            <a:ext cx="18288000" cy="132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916" y="423763"/>
            <a:ext cx="17276170" cy="943947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-2129725" y="1422525"/>
            <a:ext cx="21819140" cy="2420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85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НАУКА</a:t>
            </a:r>
          </a:p>
          <a:p>
            <a:pPr marL="0" marR="0" lvl="0" indent="0" algn="ctr" rtl="0">
              <a:lnSpc>
                <a:spcPct val="110995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7085" b="0" i="0" u="none" strike="noStrike" cap="none" dirty="0">
              <a:solidFill>
                <a:srgbClr val="F1E894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1226084" y="3644458"/>
            <a:ext cx="4574400" cy="325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Студенты активно занимаются научной деятельностью под руководством преподавателей кафедры </a:t>
            </a:r>
            <a:r>
              <a:rPr lang="ru-RU" sz="2200" b="0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ТиМНДО</a:t>
            </a: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. Базой научных исследований является лаборатория комплексных исследований НГПУ. 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2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28622" y="5480847"/>
            <a:ext cx="6269322" cy="83332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9;p14">
            <a:extLst>
              <a:ext uri="{FF2B5EF4-FFF2-40B4-BE49-F238E27FC236}">
                <a16:creationId xmlns:a16="http://schemas.microsoft.com/office/drawing/2014/main" id="{4886FCC2-06D1-1976-D454-C78DA9FB6EBF}"/>
              </a:ext>
            </a:extLst>
          </p:cNvPr>
          <p:cNvSpPr txBox="1"/>
          <p:nvPr/>
        </p:nvSpPr>
        <p:spPr>
          <a:xfrm>
            <a:off x="10082264" y="3719029"/>
            <a:ext cx="5273749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Кафедра готовит победителей и призеров таких научно-образовательных мероприятий как: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Всероссийские, международные конференции;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Форумы различных уровней; 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Олимпиада «Я – профессионал»;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Конкурс «Студент года» и т.д. 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2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2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" name="Google Shape;99;p14">
            <a:extLst>
              <a:ext uri="{FF2B5EF4-FFF2-40B4-BE49-F238E27FC236}">
                <a16:creationId xmlns:a16="http://schemas.microsoft.com/office/drawing/2014/main" id="{04178F40-511A-4F59-3A40-AE0F093DCC1D}"/>
              </a:ext>
            </a:extLst>
          </p:cNvPr>
          <p:cNvSpPr txBox="1"/>
          <p:nvPr/>
        </p:nvSpPr>
        <p:spPr>
          <a:xfrm>
            <a:off x="5800484" y="3644458"/>
            <a:ext cx="4574400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В рамках проекта «Цифровые технологии в начальном и дошкольном образовании» преподавателями кафедры </a:t>
            </a:r>
            <a:r>
              <a:rPr lang="ru-RU" sz="2200" b="0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ТиМНиДО</a:t>
            </a: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разрабатываются интерактивные учебные тренажеры. При создании тренажеров применяются </a:t>
            </a:r>
            <a:r>
              <a:rPr lang="ru-RU" sz="2200" b="0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нейротехнологии</a:t>
            </a:r>
            <a:r>
              <a:rPr lang="ru-RU" sz="22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и искусственный интеллект, технологии виртуальной и дополненной реальностей.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2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2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523F9607-CE7F-3052-A3ED-4B35AE82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134" y="8758674"/>
            <a:ext cx="1674219" cy="10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8D4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45" y="56397"/>
            <a:ext cx="18288000" cy="132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00" y="570802"/>
            <a:ext cx="17295800" cy="945019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1"/>
          <p:cNvSpPr/>
          <p:nvPr/>
        </p:nvSpPr>
        <p:spPr>
          <a:xfrm>
            <a:off x="3316501" y="3104429"/>
            <a:ext cx="760578" cy="1405226"/>
          </a:xfrm>
          <a:custGeom>
            <a:avLst/>
            <a:gdLst/>
            <a:ahLst/>
            <a:cxnLst/>
            <a:rect l="l" t="t" r="r" b="b"/>
            <a:pathLst>
              <a:path w="760578" h="1405226" extrusionOk="0">
                <a:moveTo>
                  <a:pt x="0" y="0"/>
                </a:moveTo>
                <a:lnTo>
                  <a:pt x="760578" y="0"/>
                </a:lnTo>
                <a:lnTo>
                  <a:pt x="760578" y="1405226"/>
                </a:lnTo>
                <a:lnTo>
                  <a:pt x="0" y="1405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1" name="Google Shape;401;p31"/>
          <p:cNvSpPr txBox="1"/>
          <p:nvPr/>
        </p:nvSpPr>
        <p:spPr>
          <a:xfrm>
            <a:off x="1811864" y="1308263"/>
            <a:ext cx="3432076" cy="128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999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НАУКА</a:t>
            </a:r>
            <a:endParaRPr dirty="0"/>
          </a:p>
        </p:txBody>
      </p:sp>
      <p:pic>
        <p:nvPicPr>
          <p:cNvPr id="402" name="Google Shape;40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686" y="4509655"/>
            <a:ext cx="4223400" cy="85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758790-CD95-9672-17F4-84AC5691609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51303" y="1128841"/>
            <a:ext cx="4845210" cy="3633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761735-4898-A31D-962A-08F6A1A7DF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3179" y="1240408"/>
            <a:ext cx="6605629" cy="297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70CD74-4C2B-A71A-0D27-253ED1B080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90823" y="4727346"/>
            <a:ext cx="3833747" cy="3833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21F62-1F17-F1FB-CF9B-88E3F2DA00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9206" y="5143500"/>
            <a:ext cx="4802803" cy="3602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407307-4E9B-D685-F956-A66785FA57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5327" y="5157037"/>
            <a:ext cx="3821700" cy="382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3E8A6B4F-6F83-2E50-808C-54156E72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26" b="93145" l="1426" r="98340">
                        <a14:foregroundMark x1="32773" y1="16484" x2="27363" y2="19219"/>
                        <a14:foregroundMark x1="27363" y1="19219" x2="20527" y2="25664"/>
                        <a14:foregroundMark x1="20527" y1="25664" x2="16445" y2="43711"/>
                        <a14:foregroundMark x1="16445" y1="43711" x2="18594" y2="58770"/>
                        <a14:foregroundMark x1="18594" y1="58770" x2="30215" y2="72305"/>
                        <a14:foregroundMark x1="30215" y1="72305" x2="43145" y2="80371"/>
                        <a14:foregroundMark x1="43145" y1="80371" x2="49629" y2="82480"/>
                        <a14:foregroundMark x1="49629" y1="82480" x2="55664" y2="82773"/>
                        <a14:foregroundMark x1="55664" y1="82773" x2="61523" y2="81563"/>
                        <a14:foregroundMark x1="61523" y1="81563" x2="66328" y2="77734"/>
                        <a14:foregroundMark x1="66328" y1="77734" x2="72637" y2="66523"/>
                        <a14:foregroundMark x1="72637" y1="66523" x2="75586" y2="48887"/>
                        <a14:foregroundMark x1="75586" y1="48887" x2="73438" y2="37773"/>
                        <a14:foregroundMark x1="73438" y1="37773" x2="70527" y2="31699"/>
                        <a14:foregroundMark x1="70527" y1="31699" x2="55254" y2="22266"/>
                        <a14:foregroundMark x1="55254" y1="22266" x2="30859" y2="14883"/>
                        <a14:foregroundMark x1="30859" y1="14883" x2="29082" y2="14824"/>
                        <a14:foregroundMark x1="48145" y1="10000" x2="55488" y2="11602"/>
                        <a14:foregroundMark x1="55488" y1="11602" x2="78848" y2="26855"/>
                        <a14:foregroundMark x1="78848" y1="26855" x2="93711" y2="45176"/>
                        <a14:foregroundMark x1="93711" y1="45176" x2="96445" y2="55039"/>
                        <a14:foregroundMark x1="96445" y1="55039" x2="93516" y2="63711"/>
                        <a14:foregroundMark x1="93516" y1="63711" x2="90215" y2="67480"/>
                        <a14:foregroundMark x1="90215" y1="67480" x2="64473" y2="79219"/>
                        <a14:foregroundMark x1="64473" y1="79219" x2="32266" y2="81523"/>
                        <a14:foregroundMark x1="32266" y1="81523" x2="23965" y2="79375"/>
                        <a14:foregroundMark x1="23965" y1="79375" x2="13965" y2="70547"/>
                        <a14:foregroundMark x1="13965" y1="70547" x2="10117" y2="61621"/>
                        <a14:foregroundMark x1="10117" y1="61621" x2="10039" y2="54375"/>
                        <a14:foregroundMark x1="10039" y1="54375" x2="19004" y2="38750"/>
                        <a14:foregroundMark x1="19004" y1="38750" x2="21484" y2="36289"/>
                        <a14:foregroundMark x1="32969" y1="7969" x2="23262" y2="11406"/>
                        <a14:foregroundMark x1="23262" y1="11406" x2="17598" y2="15371"/>
                        <a14:foregroundMark x1="17598" y1="15371" x2="14453" y2="19844"/>
                        <a14:foregroundMark x1="14453" y1="19844" x2="10293" y2="41445"/>
                        <a14:foregroundMark x1="10293" y1="41445" x2="12266" y2="62266"/>
                        <a14:foregroundMark x1="12266" y1="62266" x2="15078" y2="70898"/>
                        <a14:foregroundMark x1="15078" y1="70898" x2="19824" y2="76934"/>
                        <a14:foregroundMark x1="19824" y1="76934" x2="31777" y2="83594"/>
                        <a14:foregroundMark x1="31777" y1="83594" x2="43672" y2="86777"/>
                        <a14:foregroundMark x1="43672" y1="86777" x2="51621" y2="87188"/>
                        <a14:foregroundMark x1="51621" y1="87188" x2="68438" y2="84219"/>
                        <a14:foregroundMark x1="68438" y1="84219" x2="75410" y2="80781"/>
                        <a14:foregroundMark x1="75410" y1="80781" x2="79883" y2="74746"/>
                        <a14:foregroundMark x1="79883" y1="74746" x2="85918" y2="53633"/>
                        <a14:foregroundMark x1="85918" y1="53633" x2="85625" y2="41484"/>
                        <a14:foregroundMark x1="85625" y1="41484" x2="80859" y2="29180"/>
                        <a14:foregroundMark x1="80859" y1="29180" x2="72598" y2="20078"/>
                        <a14:foregroundMark x1="72598" y1="20078" x2="64668" y2="14414"/>
                        <a14:foregroundMark x1="64668" y1="14414" x2="31035" y2="10039"/>
                        <a14:foregroundMark x1="31035" y1="10039" x2="29453" y2="10176"/>
                        <a14:foregroundMark x1="8516" y1="23145" x2="4824" y2="40293"/>
                        <a14:foregroundMark x1="4824" y1="40293" x2="5449" y2="63027"/>
                        <a14:foregroundMark x1="5449" y1="63027" x2="10781" y2="74551"/>
                        <a14:foregroundMark x1="10781" y1="74551" x2="21660" y2="85625"/>
                        <a14:foregroundMark x1="21660" y1="85625" x2="33848" y2="92031"/>
                        <a14:foregroundMark x1="33848" y1="92031" x2="50586" y2="93223"/>
                        <a14:foregroundMark x1="50586" y1="93223" x2="74180" y2="89043"/>
                        <a14:foregroundMark x1="74180" y1="89043" x2="84004" y2="83008"/>
                        <a14:foregroundMark x1="84004" y1="83008" x2="89453" y2="74453"/>
                        <a14:foregroundMark x1="89453" y1="74453" x2="93223" y2="59746"/>
                        <a14:foregroundMark x1="93223" y1="59746" x2="93438" y2="41699"/>
                        <a14:foregroundMark x1="93438" y1="41699" x2="91621" y2="36777"/>
                        <a14:foregroundMark x1="91621" y1="36777" x2="66660" y2="12305"/>
                        <a14:foregroundMark x1="66660" y1="12305" x2="60254" y2="8516"/>
                        <a14:foregroundMark x1="60254" y1="8516" x2="44082" y2="7402"/>
                        <a14:foregroundMark x1="28516" y1="8340" x2="47676" y2="5449"/>
                        <a14:foregroundMark x1="47676" y1="5449" x2="70957" y2="9043"/>
                        <a14:foregroundMark x1="70957" y1="9043" x2="83633" y2="20488"/>
                        <a14:foregroundMark x1="83633" y1="20488" x2="91895" y2="37070"/>
                        <a14:foregroundMark x1="91895" y1="37070" x2="94629" y2="54336"/>
                        <a14:foregroundMark x1="94629" y1="54336" x2="93887" y2="61660"/>
                        <a14:foregroundMark x1="73711" y1="90742" x2="47676" y2="93105"/>
                        <a14:foregroundMark x1="47676" y1="93105" x2="30625" y2="92109"/>
                        <a14:foregroundMark x1="30625" y1="92109" x2="29258" y2="91660"/>
                        <a14:foregroundMark x1="7598" y1="73145" x2="2852" y2="59141"/>
                        <a14:foregroundMark x1="2852" y1="59141" x2="6113" y2="29453"/>
                        <a14:foregroundMark x1="6113" y1="29453" x2="8848" y2="25371"/>
                        <a14:foregroundMark x1="8848" y1="25371" x2="9824" y2="24824"/>
                        <a14:foregroundMark x1="7773" y1="25547" x2="3926" y2="44004"/>
                        <a14:foregroundMark x1="3926" y1="44004" x2="4219" y2="63594"/>
                        <a14:foregroundMark x1="4219" y1="63594" x2="7598" y2="72773"/>
                        <a14:foregroundMark x1="2227" y1="62773" x2="371" y2="51367"/>
                        <a14:foregroundMark x1="371" y1="51367" x2="1445" y2="39512"/>
                        <a14:foregroundMark x1="1445" y1="39512" x2="2969" y2="36113"/>
                        <a14:foregroundMark x1="27969" y1="6855" x2="49824" y2="3223"/>
                        <a14:foregroundMark x1="49824" y1="3223" x2="56973" y2="3105"/>
                        <a14:foregroundMark x1="56973" y1="3105" x2="61602" y2="3672"/>
                        <a14:foregroundMark x1="61602" y1="3672" x2="74258" y2="10000"/>
                        <a14:foregroundMark x1="63711" y1="4629" x2="46777" y2="1113"/>
                        <a14:foregroundMark x1="46777" y1="1113" x2="42148" y2="1445"/>
                        <a14:foregroundMark x1="42148" y1="1445" x2="41660" y2="1660"/>
                        <a14:foregroundMark x1="94824" y1="34082" x2="97969" y2="44102"/>
                        <a14:foregroundMark x1="97969" y1="44102" x2="98340" y2="61484"/>
                        <a14:foregroundMark x1="74082" y1="92227" x2="57520" y2="95332"/>
                        <a14:foregroundMark x1="57520" y1="95332" x2="29414" y2="93145"/>
                        <a14:foregroundMark x1="29414" y1="93145" x2="29258" y2="9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303" y="8466860"/>
            <a:ext cx="2267432" cy="22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8D4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32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00" y="418402"/>
            <a:ext cx="17295800" cy="94501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18"/>
          <p:cNvGrpSpPr/>
          <p:nvPr/>
        </p:nvGrpSpPr>
        <p:grpSpPr>
          <a:xfrm>
            <a:off x="11066150" y="1679839"/>
            <a:ext cx="4888921" cy="6763612"/>
            <a:chOff x="0" y="-38100"/>
            <a:chExt cx="1287617" cy="1781363"/>
          </a:xfrm>
        </p:grpSpPr>
        <p:sp>
          <p:nvSpPr>
            <p:cNvPr id="158" name="Google Shape;158;p18"/>
            <p:cNvSpPr/>
            <p:nvPr/>
          </p:nvSpPr>
          <p:spPr>
            <a:xfrm>
              <a:off x="0" y="0"/>
              <a:ext cx="1287617" cy="1743263"/>
            </a:xfrm>
            <a:custGeom>
              <a:avLst/>
              <a:gdLst/>
              <a:ahLst/>
              <a:cxnLst/>
              <a:rect l="l" t="t" r="r" b="b"/>
              <a:pathLst>
                <a:path w="1287617" h="1743263" extrusionOk="0">
                  <a:moveTo>
                    <a:pt x="80762" y="0"/>
                  </a:moveTo>
                  <a:lnTo>
                    <a:pt x="1206855" y="0"/>
                  </a:lnTo>
                  <a:cubicBezTo>
                    <a:pt x="1251459" y="0"/>
                    <a:pt x="1287617" y="36158"/>
                    <a:pt x="1287617" y="80762"/>
                  </a:cubicBezTo>
                  <a:lnTo>
                    <a:pt x="1287617" y="1662501"/>
                  </a:lnTo>
                  <a:cubicBezTo>
                    <a:pt x="1287617" y="1707105"/>
                    <a:pt x="1251459" y="1743263"/>
                    <a:pt x="1206855" y="1743263"/>
                  </a:cubicBezTo>
                  <a:lnTo>
                    <a:pt x="80762" y="1743263"/>
                  </a:lnTo>
                  <a:cubicBezTo>
                    <a:pt x="36158" y="1743263"/>
                    <a:pt x="0" y="1707105"/>
                    <a:pt x="0" y="1662501"/>
                  </a:cubicBezTo>
                  <a:lnTo>
                    <a:pt x="0" y="80762"/>
                  </a:lnTo>
                  <a:cubicBezTo>
                    <a:pt x="0" y="36158"/>
                    <a:pt x="36158" y="0"/>
                    <a:pt x="80762" y="0"/>
                  </a:cubicBezTo>
                  <a:close/>
                </a:path>
              </a:pathLst>
            </a:custGeom>
            <a:solidFill>
              <a:srgbClr val="7FA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8"/>
          <p:cNvSpPr/>
          <p:nvPr/>
        </p:nvSpPr>
        <p:spPr>
          <a:xfrm>
            <a:off x="-237239" y="6275728"/>
            <a:ext cx="2835350" cy="3686625"/>
          </a:xfrm>
          <a:custGeom>
            <a:avLst/>
            <a:gdLst/>
            <a:ahLst/>
            <a:cxnLst/>
            <a:rect l="l" t="t" r="r" b="b"/>
            <a:pathLst>
              <a:path w="2835350" h="3686625" extrusionOk="0">
                <a:moveTo>
                  <a:pt x="0" y="0"/>
                </a:moveTo>
                <a:lnTo>
                  <a:pt x="2835350" y="0"/>
                </a:lnTo>
                <a:lnTo>
                  <a:pt x="2835350" y="3686624"/>
                </a:lnTo>
                <a:lnTo>
                  <a:pt x="0" y="3686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2" name="Google Shape;162;p18"/>
          <p:cNvSpPr/>
          <p:nvPr/>
        </p:nvSpPr>
        <p:spPr>
          <a:xfrm>
            <a:off x="2551124" y="3716470"/>
            <a:ext cx="7862596" cy="338332"/>
          </a:xfrm>
          <a:custGeom>
            <a:avLst/>
            <a:gdLst/>
            <a:ahLst/>
            <a:cxnLst/>
            <a:rect l="l" t="t" r="r" b="b"/>
            <a:pathLst>
              <a:path w="5033322" h="228787" extrusionOk="0">
                <a:moveTo>
                  <a:pt x="0" y="0"/>
                </a:moveTo>
                <a:lnTo>
                  <a:pt x="5033322" y="0"/>
                </a:lnTo>
                <a:lnTo>
                  <a:pt x="5033322" y="228787"/>
                </a:lnTo>
                <a:lnTo>
                  <a:pt x="0" y="228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3" name="Google Shape;163;p18"/>
          <p:cNvSpPr txBox="1"/>
          <p:nvPr/>
        </p:nvSpPr>
        <p:spPr>
          <a:xfrm>
            <a:off x="600817" y="1232315"/>
            <a:ext cx="10567173" cy="211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РАБОТА В ДЕТСКИХ ЛАГЕРЯХ </a:t>
            </a:r>
          </a:p>
          <a:p>
            <a:pPr marL="0" marR="0" lvl="0" indent="0" algn="ctr" rtl="0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6999" b="0" i="0" u="none" strike="noStrike" cap="none" dirty="0">
              <a:solidFill>
                <a:srgbClr val="F1E894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2332600" y="2376946"/>
            <a:ext cx="8296141" cy="7368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Каждое лето студенты проходят практику в детских оздоровительных лагерях. 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Студенты получают опыт работы с детьми, вооружаются методиками и технологиями воспитательной работы с детьми и закрепляют на практике теоретические знания и навыки, приобретенные в университете.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Студенты работают в лагерях оздоровительного комплекса «</a:t>
            </a:r>
            <a:r>
              <a:rPr lang="ru-RU" sz="2400" b="0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Саулык</a:t>
            </a:r>
            <a:r>
              <a:rPr lang="ru-RU" sz="24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» г. Набережные Челны, в оздоровительных лагерях компании «</a:t>
            </a:r>
            <a:r>
              <a:rPr lang="ru-RU" sz="2400" b="0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ТатНефть</a:t>
            </a:r>
            <a:r>
              <a:rPr lang="ru-RU" sz="24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», в 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IT-</a:t>
            </a:r>
            <a:r>
              <a:rPr lang="ru-RU" sz="24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лагере 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INNOCAMP </a:t>
            </a:r>
            <a:r>
              <a:rPr lang="ru-RU" sz="24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в Иннополисе, а также в международном детском центре «Артек» и в образовательном центре «Сириус».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2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7885D52D-8A3B-5B07-A089-EE762918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26" b="93145" l="1426" r="98340">
                        <a14:foregroundMark x1="32773" y1="16484" x2="27363" y2="19219"/>
                        <a14:foregroundMark x1="27363" y1="19219" x2="20527" y2="25664"/>
                        <a14:foregroundMark x1="20527" y1="25664" x2="16445" y2="43711"/>
                        <a14:foregroundMark x1="16445" y1="43711" x2="18594" y2="58770"/>
                        <a14:foregroundMark x1="18594" y1="58770" x2="30215" y2="72305"/>
                        <a14:foregroundMark x1="30215" y1="72305" x2="43145" y2="80371"/>
                        <a14:foregroundMark x1="43145" y1="80371" x2="49629" y2="82480"/>
                        <a14:foregroundMark x1="49629" y1="82480" x2="55664" y2="82773"/>
                        <a14:foregroundMark x1="55664" y1="82773" x2="61523" y2="81563"/>
                        <a14:foregroundMark x1="61523" y1="81563" x2="66328" y2="77734"/>
                        <a14:foregroundMark x1="66328" y1="77734" x2="72637" y2="66523"/>
                        <a14:foregroundMark x1="72637" y1="66523" x2="75586" y2="48887"/>
                        <a14:foregroundMark x1="75586" y1="48887" x2="73438" y2="37773"/>
                        <a14:foregroundMark x1="73438" y1="37773" x2="70527" y2="31699"/>
                        <a14:foregroundMark x1="70527" y1="31699" x2="55254" y2="22266"/>
                        <a14:foregroundMark x1="55254" y1="22266" x2="30859" y2="14883"/>
                        <a14:foregroundMark x1="30859" y1="14883" x2="29082" y2="14824"/>
                        <a14:foregroundMark x1="48145" y1="10000" x2="55488" y2="11602"/>
                        <a14:foregroundMark x1="55488" y1="11602" x2="78848" y2="26855"/>
                        <a14:foregroundMark x1="78848" y1="26855" x2="93711" y2="45176"/>
                        <a14:foregroundMark x1="93711" y1="45176" x2="96445" y2="55039"/>
                        <a14:foregroundMark x1="96445" y1="55039" x2="93516" y2="63711"/>
                        <a14:foregroundMark x1="93516" y1="63711" x2="90215" y2="67480"/>
                        <a14:foregroundMark x1="90215" y1="67480" x2="64473" y2="79219"/>
                        <a14:foregroundMark x1="64473" y1="79219" x2="32266" y2="81523"/>
                        <a14:foregroundMark x1="32266" y1="81523" x2="23965" y2="79375"/>
                        <a14:foregroundMark x1="23965" y1="79375" x2="13965" y2="70547"/>
                        <a14:foregroundMark x1="13965" y1="70547" x2="10117" y2="61621"/>
                        <a14:foregroundMark x1="10117" y1="61621" x2="10039" y2="54375"/>
                        <a14:foregroundMark x1="10039" y1="54375" x2="19004" y2="38750"/>
                        <a14:foregroundMark x1="19004" y1="38750" x2="21484" y2="36289"/>
                        <a14:foregroundMark x1="32969" y1="7969" x2="23262" y2="11406"/>
                        <a14:foregroundMark x1="23262" y1="11406" x2="17598" y2="15371"/>
                        <a14:foregroundMark x1="17598" y1="15371" x2="14453" y2="19844"/>
                        <a14:foregroundMark x1="14453" y1="19844" x2="10293" y2="41445"/>
                        <a14:foregroundMark x1="10293" y1="41445" x2="12266" y2="62266"/>
                        <a14:foregroundMark x1="12266" y1="62266" x2="15078" y2="70898"/>
                        <a14:foregroundMark x1="15078" y1="70898" x2="19824" y2="76934"/>
                        <a14:foregroundMark x1="19824" y1="76934" x2="31777" y2="83594"/>
                        <a14:foregroundMark x1="31777" y1="83594" x2="43672" y2="86777"/>
                        <a14:foregroundMark x1="43672" y1="86777" x2="51621" y2="87188"/>
                        <a14:foregroundMark x1="51621" y1="87188" x2="68438" y2="84219"/>
                        <a14:foregroundMark x1="68438" y1="84219" x2="75410" y2="80781"/>
                        <a14:foregroundMark x1="75410" y1="80781" x2="79883" y2="74746"/>
                        <a14:foregroundMark x1="79883" y1="74746" x2="85918" y2="53633"/>
                        <a14:foregroundMark x1="85918" y1="53633" x2="85625" y2="41484"/>
                        <a14:foregroundMark x1="85625" y1="41484" x2="80859" y2="29180"/>
                        <a14:foregroundMark x1="80859" y1="29180" x2="72598" y2="20078"/>
                        <a14:foregroundMark x1="72598" y1="20078" x2="64668" y2="14414"/>
                        <a14:foregroundMark x1="64668" y1="14414" x2="31035" y2="10039"/>
                        <a14:foregroundMark x1="31035" y1="10039" x2="29453" y2="10176"/>
                        <a14:foregroundMark x1="8516" y1="23145" x2="4824" y2="40293"/>
                        <a14:foregroundMark x1="4824" y1="40293" x2="5449" y2="63027"/>
                        <a14:foregroundMark x1="5449" y1="63027" x2="10781" y2="74551"/>
                        <a14:foregroundMark x1="10781" y1="74551" x2="21660" y2="85625"/>
                        <a14:foregroundMark x1="21660" y1="85625" x2="33848" y2="92031"/>
                        <a14:foregroundMark x1="33848" y1="92031" x2="50586" y2="93223"/>
                        <a14:foregroundMark x1="50586" y1="93223" x2="74180" y2="89043"/>
                        <a14:foregroundMark x1="74180" y1="89043" x2="84004" y2="83008"/>
                        <a14:foregroundMark x1="84004" y1="83008" x2="89453" y2="74453"/>
                        <a14:foregroundMark x1="89453" y1="74453" x2="93223" y2="59746"/>
                        <a14:foregroundMark x1="93223" y1="59746" x2="93438" y2="41699"/>
                        <a14:foregroundMark x1="93438" y1="41699" x2="91621" y2="36777"/>
                        <a14:foregroundMark x1="91621" y1="36777" x2="66660" y2="12305"/>
                        <a14:foregroundMark x1="66660" y1="12305" x2="60254" y2="8516"/>
                        <a14:foregroundMark x1="60254" y1="8516" x2="44082" y2="7402"/>
                        <a14:foregroundMark x1="28516" y1="8340" x2="47676" y2="5449"/>
                        <a14:foregroundMark x1="47676" y1="5449" x2="70957" y2="9043"/>
                        <a14:foregroundMark x1="70957" y1="9043" x2="83633" y2="20488"/>
                        <a14:foregroundMark x1="83633" y1="20488" x2="91895" y2="37070"/>
                        <a14:foregroundMark x1="91895" y1="37070" x2="94629" y2="54336"/>
                        <a14:foregroundMark x1="94629" y1="54336" x2="93887" y2="61660"/>
                        <a14:foregroundMark x1="73711" y1="90742" x2="47676" y2="93105"/>
                        <a14:foregroundMark x1="47676" y1="93105" x2="30625" y2="92109"/>
                        <a14:foregroundMark x1="30625" y1="92109" x2="29258" y2="91660"/>
                        <a14:foregroundMark x1="7598" y1="73145" x2="2852" y2="59141"/>
                        <a14:foregroundMark x1="2852" y1="59141" x2="6113" y2="29453"/>
                        <a14:foregroundMark x1="6113" y1="29453" x2="8848" y2="25371"/>
                        <a14:foregroundMark x1="8848" y1="25371" x2="9824" y2="24824"/>
                        <a14:foregroundMark x1="7773" y1="25547" x2="3926" y2="44004"/>
                        <a14:foregroundMark x1="3926" y1="44004" x2="4219" y2="63594"/>
                        <a14:foregroundMark x1="4219" y1="63594" x2="7598" y2="72773"/>
                        <a14:foregroundMark x1="2227" y1="62773" x2="371" y2="51367"/>
                        <a14:foregroundMark x1="371" y1="51367" x2="1445" y2="39512"/>
                        <a14:foregroundMark x1="1445" y1="39512" x2="2969" y2="36113"/>
                        <a14:foregroundMark x1="27969" y1="6855" x2="49824" y2="3223"/>
                        <a14:foregroundMark x1="49824" y1="3223" x2="56973" y2="3105"/>
                        <a14:foregroundMark x1="56973" y1="3105" x2="61602" y2="3672"/>
                        <a14:foregroundMark x1="61602" y1="3672" x2="74258" y2="10000"/>
                        <a14:foregroundMark x1="63711" y1="4629" x2="46777" y2="1113"/>
                        <a14:foregroundMark x1="46777" y1="1113" x2="42148" y2="1445"/>
                        <a14:foregroundMark x1="42148" y1="1445" x2="41660" y2="1660"/>
                        <a14:foregroundMark x1="94824" y1="34082" x2="97969" y2="44102"/>
                        <a14:foregroundMark x1="97969" y1="44102" x2="98340" y2="61484"/>
                        <a14:foregroundMark x1="74082" y1="92227" x2="57520" y2="95332"/>
                        <a14:foregroundMark x1="57520" y1="95332" x2="29414" y2="93145"/>
                        <a14:foregroundMark x1="29414" y1="93145" x2="29258" y2="9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303" y="8466860"/>
            <a:ext cx="2267432" cy="22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F21159-4DB9-A931-274B-08D72CE868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833" r="25269"/>
          <a:stretch/>
        </p:blipFill>
        <p:spPr>
          <a:xfrm>
            <a:off x="11377574" y="2238565"/>
            <a:ext cx="4189100" cy="5809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8D4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45" y="56397"/>
            <a:ext cx="18288000" cy="132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875" y="609315"/>
            <a:ext cx="17295831" cy="945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625" y="4990850"/>
            <a:ext cx="16795761" cy="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32"/>
          <p:cNvGrpSpPr/>
          <p:nvPr/>
        </p:nvGrpSpPr>
        <p:grpSpPr>
          <a:xfrm>
            <a:off x="8972658" y="4871488"/>
            <a:ext cx="342684" cy="342684"/>
            <a:chOff x="0" y="0"/>
            <a:chExt cx="812800" cy="812800"/>
          </a:xfrm>
        </p:grpSpPr>
        <p:sp>
          <p:nvSpPr>
            <p:cNvPr id="416" name="Google Shape;416;p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9DB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32"/>
          <p:cNvGrpSpPr/>
          <p:nvPr/>
        </p:nvGrpSpPr>
        <p:grpSpPr>
          <a:xfrm>
            <a:off x="3507237" y="4871488"/>
            <a:ext cx="342684" cy="342684"/>
            <a:chOff x="0" y="0"/>
            <a:chExt cx="812800" cy="812800"/>
          </a:xfrm>
        </p:grpSpPr>
        <p:sp>
          <p:nvSpPr>
            <p:cNvPr id="419" name="Google Shape;419;p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9DB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32"/>
          <p:cNvGrpSpPr/>
          <p:nvPr/>
        </p:nvGrpSpPr>
        <p:grpSpPr>
          <a:xfrm>
            <a:off x="14438079" y="4871488"/>
            <a:ext cx="342684" cy="342684"/>
            <a:chOff x="0" y="0"/>
            <a:chExt cx="812800" cy="812800"/>
          </a:xfrm>
        </p:grpSpPr>
        <p:sp>
          <p:nvSpPr>
            <p:cNvPr id="422" name="Google Shape;422;p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9DB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32"/>
          <p:cNvSpPr txBox="1"/>
          <p:nvPr/>
        </p:nvSpPr>
        <p:spPr>
          <a:xfrm>
            <a:off x="4321447" y="1997012"/>
            <a:ext cx="9101769" cy="155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999" b="0" i="0" u="none" strike="noStrike" cap="none" dirty="0">
                <a:solidFill>
                  <a:srgbClr val="F1E894"/>
                </a:solidFill>
                <a:latin typeface="Paytone One"/>
                <a:ea typeface="Paytone One"/>
                <a:cs typeface="Paytone One"/>
                <a:sym typeface="Paytone One"/>
              </a:rPr>
              <a:t>ПРОЕКТЫ</a:t>
            </a:r>
            <a:endParaRPr dirty="0"/>
          </a:p>
        </p:txBody>
      </p:sp>
      <p:sp>
        <p:nvSpPr>
          <p:cNvPr id="432" name="Google Shape;432;p32"/>
          <p:cNvSpPr txBox="1"/>
          <p:nvPr/>
        </p:nvSpPr>
        <p:spPr>
          <a:xfrm>
            <a:off x="945868" y="5397452"/>
            <a:ext cx="5093426" cy="264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Цифровой симулятор педагогической деятельности (руководитель – </a:t>
            </a:r>
            <a:r>
              <a:rPr lang="ru-RU" sz="2000" b="0" i="0" u="none" strike="noStrike" cap="none" dirty="0" err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к.п.н</a:t>
            </a:r>
            <a:r>
              <a:rPr lang="ru-RU" sz="20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, доцент; Захарова И.М.). 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Проект ведется совместно с кафедрой математики и информатики. 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3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Google Shape;432;p32">
            <a:extLst>
              <a:ext uri="{FF2B5EF4-FFF2-40B4-BE49-F238E27FC236}">
                <a16:creationId xmlns:a16="http://schemas.microsoft.com/office/drawing/2014/main" id="{3B0A9F97-9B3A-78BC-C9E7-BAD93EFD9056}"/>
              </a:ext>
            </a:extLst>
          </p:cNvPr>
          <p:cNvSpPr txBox="1"/>
          <p:nvPr/>
        </p:nvSpPr>
        <p:spPr>
          <a:xfrm>
            <a:off x="6039295" y="5415474"/>
            <a:ext cx="5666074" cy="316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Региональная инновационная площадка.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Проект направлен на методическое сопровождение педагогов и образовательных учреждений города и региона по организации деятельности с одаренными детьми. 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3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" name="Google Shape;432;p32">
            <a:extLst>
              <a:ext uri="{FF2B5EF4-FFF2-40B4-BE49-F238E27FC236}">
                <a16:creationId xmlns:a16="http://schemas.microsoft.com/office/drawing/2014/main" id="{396CF737-E3D8-D5E2-8D89-7D378EEC93D3}"/>
              </a:ext>
            </a:extLst>
          </p:cNvPr>
          <p:cNvSpPr txBox="1"/>
          <p:nvPr/>
        </p:nvSpPr>
        <p:spPr>
          <a:xfrm>
            <a:off x="11777407" y="5346246"/>
            <a:ext cx="5775979" cy="3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Сельский учитель в условиях современного образовательного пространства.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Цель проекта - создание Консультационного Центра по научно-методическому сопровождению педагогической деятельности педагога в условиях сельской местности</a:t>
            </a: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1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300" b="0" i="0" u="none" strike="noStrike" cap="none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ECFDD5A-B152-DE1A-C345-4E99FD39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369" y="1267147"/>
            <a:ext cx="5384631" cy="358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50317DE-DCEE-E0FA-54E5-FBF2E8EE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83" y="1223530"/>
            <a:ext cx="3584955" cy="358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182FD7DA-C285-B5EF-50CF-ADB59E757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26" b="93145" l="1426" r="98340">
                        <a14:foregroundMark x1="32773" y1="16484" x2="27363" y2="19219"/>
                        <a14:foregroundMark x1="27363" y1="19219" x2="20527" y2="25664"/>
                        <a14:foregroundMark x1="20527" y1="25664" x2="16445" y2="43711"/>
                        <a14:foregroundMark x1="16445" y1="43711" x2="18594" y2="58770"/>
                        <a14:foregroundMark x1="18594" y1="58770" x2="30215" y2="72305"/>
                        <a14:foregroundMark x1="30215" y1="72305" x2="43145" y2="80371"/>
                        <a14:foregroundMark x1="43145" y1="80371" x2="49629" y2="82480"/>
                        <a14:foregroundMark x1="49629" y1="82480" x2="55664" y2="82773"/>
                        <a14:foregroundMark x1="55664" y1="82773" x2="61523" y2="81563"/>
                        <a14:foregroundMark x1="61523" y1="81563" x2="66328" y2="77734"/>
                        <a14:foregroundMark x1="66328" y1="77734" x2="72637" y2="66523"/>
                        <a14:foregroundMark x1="72637" y1="66523" x2="75586" y2="48887"/>
                        <a14:foregroundMark x1="75586" y1="48887" x2="73438" y2="37773"/>
                        <a14:foregroundMark x1="73438" y1="37773" x2="70527" y2="31699"/>
                        <a14:foregroundMark x1="70527" y1="31699" x2="55254" y2="22266"/>
                        <a14:foregroundMark x1="55254" y1="22266" x2="30859" y2="14883"/>
                        <a14:foregroundMark x1="30859" y1="14883" x2="29082" y2="14824"/>
                        <a14:foregroundMark x1="48145" y1="10000" x2="55488" y2="11602"/>
                        <a14:foregroundMark x1="55488" y1="11602" x2="78848" y2="26855"/>
                        <a14:foregroundMark x1="78848" y1="26855" x2="93711" y2="45176"/>
                        <a14:foregroundMark x1="93711" y1="45176" x2="96445" y2="55039"/>
                        <a14:foregroundMark x1="96445" y1="55039" x2="93516" y2="63711"/>
                        <a14:foregroundMark x1="93516" y1="63711" x2="90215" y2="67480"/>
                        <a14:foregroundMark x1="90215" y1="67480" x2="64473" y2="79219"/>
                        <a14:foregroundMark x1="64473" y1="79219" x2="32266" y2="81523"/>
                        <a14:foregroundMark x1="32266" y1="81523" x2="23965" y2="79375"/>
                        <a14:foregroundMark x1="23965" y1="79375" x2="13965" y2="70547"/>
                        <a14:foregroundMark x1="13965" y1="70547" x2="10117" y2="61621"/>
                        <a14:foregroundMark x1="10117" y1="61621" x2="10039" y2="54375"/>
                        <a14:foregroundMark x1="10039" y1="54375" x2="19004" y2="38750"/>
                        <a14:foregroundMark x1="19004" y1="38750" x2="21484" y2="36289"/>
                        <a14:foregroundMark x1="32969" y1="7969" x2="23262" y2="11406"/>
                        <a14:foregroundMark x1="23262" y1="11406" x2="17598" y2="15371"/>
                        <a14:foregroundMark x1="17598" y1="15371" x2="14453" y2="19844"/>
                        <a14:foregroundMark x1="14453" y1="19844" x2="10293" y2="41445"/>
                        <a14:foregroundMark x1="10293" y1="41445" x2="12266" y2="62266"/>
                        <a14:foregroundMark x1="12266" y1="62266" x2="15078" y2="70898"/>
                        <a14:foregroundMark x1="15078" y1="70898" x2="19824" y2="76934"/>
                        <a14:foregroundMark x1="19824" y1="76934" x2="31777" y2="83594"/>
                        <a14:foregroundMark x1="31777" y1="83594" x2="43672" y2="86777"/>
                        <a14:foregroundMark x1="43672" y1="86777" x2="51621" y2="87188"/>
                        <a14:foregroundMark x1="51621" y1="87188" x2="68438" y2="84219"/>
                        <a14:foregroundMark x1="68438" y1="84219" x2="75410" y2="80781"/>
                        <a14:foregroundMark x1="75410" y1="80781" x2="79883" y2="74746"/>
                        <a14:foregroundMark x1="79883" y1="74746" x2="85918" y2="53633"/>
                        <a14:foregroundMark x1="85918" y1="53633" x2="85625" y2="41484"/>
                        <a14:foregroundMark x1="85625" y1="41484" x2="80859" y2="29180"/>
                        <a14:foregroundMark x1="80859" y1="29180" x2="72598" y2="20078"/>
                        <a14:foregroundMark x1="72598" y1="20078" x2="64668" y2="14414"/>
                        <a14:foregroundMark x1="64668" y1="14414" x2="31035" y2="10039"/>
                        <a14:foregroundMark x1="31035" y1="10039" x2="29453" y2="10176"/>
                        <a14:foregroundMark x1="8516" y1="23145" x2="4824" y2="40293"/>
                        <a14:foregroundMark x1="4824" y1="40293" x2="5449" y2="63027"/>
                        <a14:foregroundMark x1="5449" y1="63027" x2="10781" y2="74551"/>
                        <a14:foregroundMark x1="10781" y1="74551" x2="21660" y2="85625"/>
                        <a14:foregroundMark x1="21660" y1="85625" x2="33848" y2="92031"/>
                        <a14:foregroundMark x1="33848" y1="92031" x2="50586" y2="93223"/>
                        <a14:foregroundMark x1="50586" y1="93223" x2="74180" y2="89043"/>
                        <a14:foregroundMark x1="74180" y1="89043" x2="84004" y2="83008"/>
                        <a14:foregroundMark x1="84004" y1="83008" x2="89453" y2="74453"/>
                        <a14:foregroundMark x1="89453" y1="74453" x2="93223" y2="59746"/>
                        <a14:foregroundMark x1="93223" y1="59746" x2="93438" y2="41699"/>
                        <a14:foregroundMark x1="93438" y1="41699" x2="91621" y2="36777"/>
                        <a14:foregroundMark x1="91621" y1="36777" x2="66660" y2="12305"/>
                        <a14:foregroundMark x1="66660" y1="12305" x2="60254" y2="8516"/>
                        <a14:foregroundMark x1="60254" y1="8516" x2="44082" y2="7402"/>
                        <a14:foregroundMark x1="28516" y1="8340" x2="47676" y2="5449"/>
                        <a14:foregroundMark x1="47676" y1="5449" x2="70957" y2="9043"/>
                        <a14:foregroundMark x1="70957" y1="9043" x2="83633" y2="20488"/>
                        <a14:foregroundMark x1="83633" y1="20488" x2="91895" y2="37070"/>
                        <a14:foregroundMark x1="91895" y1="37070" x2="94629" y2="54336"/>
                        <a14:foregroundMark x1="94629" y1="54336" x2="93887" y2="61660"/>
                        <a14:foregroundMark x1="73711" y1="90742" x2="47676" y2="93105"/>
                        <a14:foregroundMark x1="47676" y1="93105" x2="30625" y2="92109"/>
                        <a14:foregroundMark x1="30625" y1="92109" x2="29258" y2="91660"/>
                        <a14:foregroundMark x1="7598" y1="73145" x2="2852" y2="59141"/>
                        <a14:foregroundMark x1="2852" y1="59141" x2="6113" y2="29453"/>
                        <a14:foregroundMark x1="6113" y1="29453" x2="8848" y2="25371"/>
                        <a14:foregroundMark x1="8848" y1="25371" x2="9824" y2="24824"/>
                        <a14:foregroundMark x1="7773" y1="25547" x2="3926" y2="44004"/>
                        <a14:foregroundMark x1="3926" y1="44004" x2="4219" y2="63594"/>
                        <a14:foregroundMark x1="4219" y1="63594" x2="7598" y2="72773"/>
                        <a14:foregroundMark x1="2227" y1="62773" x2="371" y2="51367"/>
                        <a14:foregroundMark x1="371" y1="51367" x2="1445" y2="39512"/>
                        <a14:foregroundMark x1="1445" y1="39512" x2="2969" y2="36113"/>
                        <a14:foregroundMark x1="27969" y1="6855" x2="49824" y2="3223"/>
                        <a14:foregroundMark x1="49824" y1="3223" x2="56973" y2="3105"/>
                        <a14:foregroundMark x1="56973" y1="3105" x2="61602" y2="3672"/>
                        <a14:foregroundMark x1="61602" y1="3672" x2="74258" y2="10000"/>
                        <a14:foregroundMark x1="63711" y1="4629" x2="46777" y2="1113"/>
                        <a14:foregroundMark x1="46777" y1="1113" x2="42148" y2="1445"/>
                        <a14:foregroundMark x1="42148" y1="1445" x2="41660" y2="1660"/>
                        <a14:foregroundMark x1="94824" y1="34082" x2="97969" y2="44102"/>
                        <a14:foregroundMark x1="97969" y1="44102" x2="98340" y2="61484"/>
                        <a14:foregroundMark x1="74082" y1="92227" x2="57520" y2="95332"/>
                        <a14:foregroundMark x1="57520" y1="95332" x2="29414" y2="93145"/>
                        <a14:foregroundMark x1="29414" y1="93145" x2="29258" y2="9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992" y="8103243"/>
            <a:ext cx="2267432" cy="22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543</Words>
  <Application>Microsoft Macintosh PowerPoint</Application>
  <PresentationFormat>Произвольный</PresentationFormat>
  <Paragraphs>86</Paragraphs>
  <Slides>12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Calibri</vt:lpstr>
      <vt:lpstr>Paytone One</vt:lpstr>
      <vt:lpstr>Nunito SemiBold</vt:lpstr>
      <vt:lpstr>Nunito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Алсу Муллахметова</cp:lastModifiedBy>
  <cp:revision>12</cp:revision>
  <dcterms:modified xsi:type="dcterms:W3CDTF">2024-01-16T20:24:48Z</dcterms:modified>
</cp:coreProperties>
</file>